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x-wav"/>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theme/themeOverride1.xml" ContentType="application/vnd.openxmlformats-officedocument.themeOverr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13.xml" ContentType="application/vnd.openxmlformats-officedocument.themeOverr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2"/>
    <p:sldMasterId id="2147483677" r:id="rId3"/>
  </p:sldMasterIdLst>
  <p:notesMasterIdLst>
    <p:notesMasterId r:id="rId20"/>
  </p:notesMasterIdLst>
  <p:sldIdLst>
    <p:sldId id="272" r:id="rId4"/>
    <p:sldId id="256" r:id="rId5"/>
    <p:sldId id="275" r:id="rId6"/>
    <p:sldId id="317" r:id="rId7"/>
    <p:sldId id="318" r:id="rId8"/>
    <p:sldId id="316" r:id="rId9"/>
    <p:sldId id="285" r:id="rId10"/>
    <p:sldId id="287" r:id="rId11"/>
    <p:sldId id="292" r:id="rId12"/>
    <p:sldId id="298" r:id="rId13"/>
    <p:sldId id="293" r:id="rId14"/>
    <p:sldId id="294" r:id="rId15"/>
    <p:sldId id="295" r:id="rId16"/>
    <p:sldId id="296" r:id="rId17"/>
    <p:sldId id="297" r:id="rId18"/>
    <p:sldId id="271" r:id="rId19"/>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0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FFFF"/>
    <a:srgbClr val="EA0000"/>
    <a:srgbClr val="0066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228" autoAdjust="0"/>
    <p:restoredTop sz="94624" autoAdjust="0"/>
  </p:normalViewPr>
  <p:slideViewPr>
    <p:cSldViewPr showGuides="1">
      <p:cViewPr varScale="1">
        <p:scale>
          <a:sx n="62" d="100"/>
          <a:sy n="62" d="100"/>
        </p:scale>
        <p:origin x="784" y="48"/>
      </p:cViewPr>
      <p:guideLst>
        <p:guide orient="horz" pos="2160"/>
        <p:guide pos="3806"/>
      </p:guideLst>
    </p:cSldViewPr>
  </p:slideViewPr>
  <p:outlineViewPr>
    <p:cViewPr>
      <p:scale>
        <a:sx n="33" d="100"/>
        <a:sy n="33" d="100"/>
      </p:scale>
      <p:origin x="0" y="0"/>
    </p:cViewPr>
  </p:outlin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3" Type="http://schemas.openxmlformats.org/officeDocument/2006/relationships/slideMaster" Target="slideMasters/slideMaster3.xml"/><Relationship Id="rId21" Type="http://schemas.openxmlformats.org/officeDocument/2006/relationships/presProps" Target="pres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theme" Target="theme/theme1.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1">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B61026FA-005D-4F83-91B7-4A67E527D09C}" type="doc">
      <dgm:prSet loTypeId="urn:microsoft.com/office/officeart/2008/layout/VerticalCurvedList#1" loCatId="list" qsTypeId="urn:microsoft.com/office/officeart/2005/8/quickstyle/simple1#1" qsCatId="simple" csTypeId="urn:microsoft.com/office/officeart/2005/8/colors/accent1_2#1" csCatId="accent1" phldr="1"/>
      <dgm:spPr/>
      <dgm:t>
        <a:bodyPr/>
        <a:lstStyle/>
        <a:p>
          <a:endParaRPr lang="en-US"/>
        </a:p>
      </dgm:t>
    </dgm:pt>
    <dgm:pt modelId="{C7035807-436B-4098-B283-CFDB1C2C895B}">
      <dgm:prSet phldrT="[Text]" custT="1"/>
      <dgm:spPr>
        <a:xfrm>
          <a:off x="509587" y="338470"/>
          <a:ext cx="5421629" cy="677373"/>
        </a:xfrm>
        <a:solidFill>
          <a:srgbClr val="0779B7">
            <a:hueOff val="0"/>
            <a:satOff val="0"/>
            <a:lumOff val="0"/>
            <a:alphaOff val="0"/>
          </a:srgbClr>
        </a:solidFill>
        <a:ln w="38100" cap="flat" cmpd="sng" algn="ctr">
          <a:solidFill>
            <a:srgbClr val="FFFFFF"/>
          </a:solidFill>
          <a:prstDash val="solid"/>
        </a:ln>
        <a:effectLst>
          <a:outerShdw blurRad="50800" dist="38100" dir="2700000" algn="tl" rotWithShape="0">
            <a:prstClr val="black">
              <a:alpha val="40000"/>
            </a:prstClr>
          </a:outerShdw>
        </a:effectLst>
      </dgm:spPr>
      <dgm:t>
        <a:bodyPr/>
        <a:lstStyle/>
        <a:p>
          <a:r>
            <a:rPr lang="en-US" sz="1600" b="1" dirty="0">
              <a:solidFill>
                <a:srgbClr val="FFFFFF"/>
              </a:solidFill>
              <a:effectLst>
                <a:outerShdw blurRad="38100" dist="38100" dir="2700000" algn="tl">
                  <a:srgbClr val="000000">
                    <a:alpha val="43137"/>
                  </a:srgbClr>
                </a:outerShdw>
              </a:effectLst>
              <a:latin typeface="Arial" panose="020B0604020202020204" pitchFamily="34" charset="0"/>
              <a:ea typeface="+mn-ea"/>
              <a:cs typeface="Arial" panose="020B0604020202020204" pitchFamily="34" charset="0"/>
            </a:rPr>
            <a:t>House Rent/ Household</a:t>
          </a:r>
          <a:endParaRPr lang="en-US" sz="1600" b="1" dirty="0">
            <a:solidFill>
              <a:srgbClr val="FFFFFF"/>
            </a:solidFill>
            <a:effectLst>
              <a:outerShdw blurRad="38100" dist="38100" dir="2700000" algn="tl">
                <a:srgbClr val="000000">
                  <a:alpha val="43137"/>
                </a:srgbClr>
              </a:outerShdw>
            </a:effectLst>
            <a:latin typeface="Calibri" panose="020F0502020204030204"/>
            <a:ea typeface="+mn-ea"/>
            <a:cs typeface="+mn-cs"/>
          </a:endParaRPr>
        </a:p>
      </dgm:t>
    </dgm:pt>
    <dgm:pt modelId="{CF38784C-E47C-4381-88BA-3A6C34619753}" type="parTrans" cxnId="{568EF7AE-5E7A-4A4B-8C1E-7742DE39B02B}">
      <dgm:prSet/>
      <dgm:spPr/>
      <dgm:t>
        <a:bodyPr/>
        <a:lstStyle/>
        <a:p>
          <a:endParaRPr lang="en-US" sz="1600" b="1">
            <a:solidFill>
              <a:schemeClr val="bg1"/>
            </a:solidFill>
            <a:effectLst>
              <a:outerShdw blurRad="38100" dist="38100" dir="2700000" algn="tl">
                <a:srgbClr val="000000">
                  <a:alpha val="43137"/>
                </a:srgbClr>
              </a:outerShdw>
            </a:effectLst>
          </a:endParaRPr>
        </a:p>
      </dgm:t>
    </dgm:pt>
    <dgm:pt modelId="{9FD588D3-FE2F-4AEF-ABC5-9048826E4994}" type="sibTrans" cxnId="{568EF7AE-5E7A-4A4B-8C1E-7742DE39B02B}">
      <dgm:prSet/>
      <dgm:spPr>
        <a:xfrm>
          <a:off x="-6125384" y="-937168"/>
          <a:ext cx="7291592" cy="7291592"/>
        </a:xfrm>
        <a:solidFill>
          <a:srgbClr val="000000">
            <a:lumMod val="50000"/>
            <a:lumOff val="50000"/>
          </a:srgbClr>
        </a:solidFill>
        <a:ln w="25400" cap="flat" cmpd="sng" algn="ctr">
          <a:noFill/>
          <a:prstDash val="solid"/>
        </a:ln>
        <a:effectLst/>
      </dgm:spPr>
      <dgm:t>
        <a:bodyPr/>
        <a:lstStyle/>
        <a:p>
          <a:endParaRPr lang="en-US" sz="1600" b="1">
            <a:solidFill>
              <a:schemeClr val="bg1"/>
            </a:solidFill>
            <a:effectLst>
              <a:outerShdw blurRad="38100" dist="38100" dir="2700000" algn="tl">
                <a:srgbClr val="000000">
                  <a:alpha val="43137"/>
                </a:srgbClr>
              </a:outerShdw>
            </a:effectLst>
          </a:endParaRPr>
        </a:p>
      </dgm:t>
    </dgm:pt>
    <dgm:pt modelId="{493133E4-0A75-4988-B893-C64C3896137C}">
      <dgm:prSet phldrT="[Text]" custT="1"/>
      <dgm:spPr>
        <a:xfrm>
          <a:off x="994973" y="1354205"/>
          <a:ext cx="4936243" cy="677373"/>
        </a:xfrm>
        <a:solidFill>
          <a:srgbClr val="019ADD"/>
        </a:solidFill>
        <a:ln w="38100" cap="flat" cmpd="sng" algn="ctr">
          <a:solidFill>
            <a:srgbClr val="FFFFFF"/>
          </a:solidFill>
          <a:prstDash val="solid"/>
        </a:ln>
        <a:effectLst>
          <a:outerShdw blurRad="50800" dist="38100" dir="2700000" algn="tl" rotWithShape="0">
            <a:prstClr val="black">
              <a:alpha val="40000"/>
            </a:prstClr>
          </a:outerShdw>
        </a:effectLst>
      </dgm:spPr>
      <dgm:t>
        <a:bodyPr/>
        <a:lstStyle/>
        <a:p>
          <a:r>
            <a:rPr lang="en-US" sz="1600" b="1" dirty="0">
              <a:solidFill>
                <a:srgbClr val="FFFFFF"/>
              </a:solidFill>
              <a:effectLst>
                <a:outerShdw blurRad="38100" dist="38100" dir="2700000" algn="tl">
                  <a:srgbClr val="000000">
                    <a:alpha val="43137"/>
                  </a:srgbClr>
                </a:outerShdw>
              </a:effectLst>
              <a:latin typeface="Arial" panose="020B0604020202020204" pitchFamily="34" charset="0"/>
              <a:ea typeface="+mn-ea"/>
              <a:cs typeface="Arial" panose="020B0604020202020204" pitchFamily="34" charset="0"/>
            </a:rPr>
            <a:t>Groceries</a:t>
          </a:r>
          <a:endParaRPr lang="en-US" sz="1600" b="1" dirty="0">
            <a:solidFill>
              <a:srgbClr val="FFFFFF"/>
            </a:solidFill>
            <a:effectLst>
              <a:outerShdw blurRad="38100" dist="38100" dir="2700000" algn="tl">
                <a:srgbClr val="000000">
                  <a:alpha val="43137"/>
                </a:srgbClr>
              </a:outerShdw>
            </a:effectLst>
            <a:latin typeface="Calibri" panose="020F0502020204030204"/>
            <a:ea typeface="+mn-ea"/>
            <a:cs typeface="+mn-cs"/>
          </a:endParaRPr>
        </a:p>
      </dgm:t>
    </dgm:pt>
    <dgm:pt modelId="{786492F5-D397-4BFF-8CD6-C70719EE8EC7}" type="parTrans" cxnId="{BBC9D532-9666-4D18-8598-ADC8785C9EE5}">
      <dgm:prSet/>
      <dgm:spPr/>
      <dgm:t>
        <a:bodyPr/>
        <a:lstStyle/>
        <a:p>
          <a:endParaRPr lang="en-US" sz="1600" b="1">
            <a:solidFill>
              <a:schemeClr val="bg1"/>
            </a:solidFill>
            <a:effectLst>
              <a:outerShdw blurRad="38100" dist="38100" dir="2700000" algn="tl">
                <a:srgbClr val="000000">
                  <a:alpha val="43137"/>
                </a:srgbClr>
              </a:outerShdw>
            </a:effectLst>
          </a:endParaRPr>
        </a:p>
      </dgm:t>
    </dgm:pt>
    <dgm:pt modelId="{5407D118-DF82-41F2-B25C-B08B875AD3C1}" type="sibTrans" cxnId="{BBC9D532-9666-4D18-8598-ADC8785C9EE5}">
      <dgm:prSet/>
      <dgm:spPr/>
      <dgm:t>
        <a:bodyPr/>
        <a:lstStyle/>
        <a:p>
          <a:endParaRPr lang="en-US" sz="1600" b="1">
            <a:solidFill>
              <a:schemeClr val="bg1"/>
            </a:solidFill>
            <a:effectLst>
              <a:outerShdw blurRad="38100" dist="38100" dir="2700000" algn="tl">
                <a:srgbClr val="000000">
                  <a:alpha val="43137"/>
                </a:srgbClr>
              </a:outerShdw>
            </a:effectLst>
          </a:endParaRPr>
        </a:p>
      </dgm:t>
    </dgm:pt>
    <dgm:pt modelId="{05AAF50B-5C87-4E19-B1B3-38E188CC8D32}">
      <dgm:prSet phldrT="[Text]" custT="1"/>
      <dgm:spPr>
        <a:xfrm>
          <a:off x="1143947" y="2369941"/>
          <a:ext cx="4787269" cy="677373"/>
        </a:xfrm>
        <a:solidFill>
          <a:srgbClr val="6BC2ED"/>
        </a:solidFill>
        <a:ln w="38100" cap="flat" cmpd="sng" algn="ctr">
          <a:solidFill>
            <a:srgbClr val="FFFFFF"/>
          </a:solidFill>
          <a:prstDash val="solid"/>
        </a:ln>
        <a:effectLst>
          <a:outerShdw blurRad="50800" dist="38100" dir="2700000" algn="tl" rotWithShape="0">
            <a:prstClr val="black">
              <a:alpha val="40000"/>
            </a:prstClr>
          </a:outerShdw>
        </a:effectLst>
      </dgm:spPr>
      <dgm:t>
        <a:bodyPr/>
        <a:lstStyle/>
        <a:p>
          <a:r>
            <a:rPr lang="en-US" sz="1600" b="1" dirty="0">
              <a:solidFill>
                <a:srgbClr val="FFFFFF"/>
              </a:solidFill>
              <a:effectLst>
                <a:outerShdw blurRad="38100" dist="38100" dir="2700000" algn="tl">
                  <a:srgbClr val="000000">
                    <a:alpha val="43137"/>
                  </a:srgbClr>
                </a:outerShdw>
              </a:effectLst>
              <a:latin typeface="Arial" panose="020B0604020202020204" pitchFamily="34" charset="0"/>
              <a:ea typeface="+mn-ea"/>
              <a:cs typeface="Arial" panose="020B0604020202020204" pitchFamily="34" charset="0"/>
            </a:rPr>
            <a:t>EMI</a:t>
          </a:r>
          <a:endParaRPr lang="en-US" sz="1600" b="1" dirty="0">
            <a:solidFill>
              <a:srgbClr val="FFFFFF"/>
            </a:solidFill>
            <a:effectLst>
              <a:outerShdw blurRad="38100" dist="38100" dir="2700000" algn="tl">
                <a:srgbClr val="000000">
                  <a:alpha val="43137"/>
                </a:srgbClr>
              </a:outerShdw>
            </a:effectLst>
            <a:latin typeface="Calibri" panose="020F0502020204030204"/>
            <a:ea typeface="+mn-ea"/>
            <a:cs typeface="+mn-cs"/>
          </a:endParaRPr>
        </a:p>
      </dgm:t>
    </dgm:pt>
    <dgm:pt modelId="{7FF2B4BD-297A-43EE-8D5C-D466EF2F37C8}" type="parTrans" cxnId="{EE9B1865-1468-41CE-9B5A-69A5D2D9CDD8}">
      <dgm:prSet/>
      <dgm:spPr/>
      <dgm:t>
        <a:bodyPr/>
        <a:lstStyle/>
        <a:p>
          <a:endParaRPr lang="en-US" sz="1600" b="1">
            <a:solidFill>
              <a:schemeClr val="bg1"/>
            </a:solidFill>
            <a:effectLst>
              <a:outerShdw blurRad="38100" dist="38100" dir="2700000" algn="tl">
                <a:srgbClr val="000000">
                  <a:alpha val="43137"/>
                </a:srgbClr>
              </a:outerShdw>
            </a:effectLst>
          </a:endParaRPr>
        </a:p>
      </dgm:t>
    </dgm:pt>
    <dgm:pt modelId="{16810300-1F98-4C00-98C7-7F4C93CDEE9E}" type="sibTrans" cxnId="{EE9B1865-1468-41CE-9B5A-69A5D2D9CDD8}">
      <dgm:prSet/>
      <dgm:spPr/>
      <dgm:t>
        <a:bodyPr/>
        <a:lstStyle/>
        <a:p>
          <a:endParaRPr lang="en-US" sz="1600" b="1">
            <a:solidFill>
              <a:schemeClr val="bg1"/>
            </a:solidFill>
            <a:effectLst>
              <a:outerShdw blurRad="38100" dist="38100" dir="2700000" algn="tl">
                <a:srgbClr val="000000">
                  <a:alpha val="43137"/>
                </a:srgbClr>
              </a:outerShdw>
            </a:effectLst>
          </a:endParaRPr>
        </a:p>
      </dgm:t>
    </dgm:pt>
    <dgm:pt modelId="{C8D3EB2C-1B33-49F1-A09D-9D8BC98DCFFC}">
      <dgm:prSet custT="1"/>
      <dgm:spPr>
        <a:xfrm>
          <a:off x="994973" y="3385676"/>
          <a:ext cx="4936243" cy="677373"/>
        </a:xfrm>
        <a:solidFill>
          <a:srgbClr val="A7CCDF"/>
        </a:solidFill>
        <a:ln w="38100" cap="flat" cmpd="sng" algn="ctr">
          <a:solidFill>
            <a:srgbClr val="FFFFFF"/>
          </a:solidFill>
          <a:prstDash val="solid"/>
        </a:ln>
        <a:effectLst>
          <a:outerShdw blurRad="50800" dist="38100" dir="2700000" algn="tl" rotWithShape="0">
            <a:prstClr val="black">
              <a:alpha val="40000"/>
            </a:prstClr>
          </a:outerShdw>
        </a:effectLst>
      </dgm:spPr>
      <dgm:t>
        <a:bodyPr/>
        <a:lstStyle/>
        <a:p>
          <a:r>
            <a:rPr lang="en-US" sz="1600" b="1" dirty="0">
              <a:solidFill>
                <a:srgbClr val="FFFFFF"/>
              </a:solidFill>
              <a:effectLst>
                <a:outerShdw blurRad="38100" dist="38100" dir="2700000" algn="tl">
                  <a:srgbClr val="000000">
                    <a:alpha val="43137"/>
                  </a:srgbClr>
                </a:outerShdw>
              </a:effectLst>
              <a:latin typeface="Arial" panose="020B0604020202020204" pitchFamily="34" charset="0"/>
              <a:ea typeface="+mn-ea"/>
              <a:cs typeface="Arial" panose="020B0604020202020204" pitchFamily="34" charset="0"/>
            </a:rPr>
            <a:t>School Fee</a:t>
          </a:r>
          <a:endParaRPr lang="en-US" sz="1600" b="1" dirty="0">
            <a:solidFill>
              <a:srgbClr val="FFFFFF"/>
            </a:solidFill>
            <a:effectLst>
              <a:outerShdw blurRad="38100" dist="38100" dir="2700000" algn="tl">
                <a:srgbClr val="000000">
                  <a:alpha val="43137"/>
                </a:srgbClr>
              </a:outerShdw>
            </a:effectLst>
            <a:latin typeface="Calibri" panose="020F0502020204030204"/>
            <a:ea typeface="+mn-ea"/>
            <a:cs typeface="+mn-cs"/>
          </a:endParaRPr>
        </a:p>
      </dgm:t>
    </dgm:pt>
    <dgm:pt modelId="{E4244590-7546-41EF-B8E3-CE696B7074AA}" type="parTrans" cxnId="{1A156D4A-22BD-4D92-84FE-40225A3AEAE5}">
      <dgm:prSet/>
      <dgm:spPr/>
      <dgm:t>
        <a:bodyPr/>
        <a:lstStyle/>
        <a:p>
          <a:endParaRPr lang="en-US" sz="1600" b="1">
            <a:solidFill>
              <a:schemeClr val="bg1"/>
            </a:solidFill>
            <a:effectLst>
              <a:outerShdw blurRad="38100" dist="38100" dir="2700000" algn="tl">
                <a:srgbClr val="000000">
                  <a:alpha val="43137"/>
                </a:srgbClr>
              </a:outerShdw>
            </a:effectLst>
          </a:endParaRPr>
        </a:p>
      </dgm:t>
    </dgm:pt>
    <dgm:pt modelId="{858B79B7-C7F1-4032-BEBB-EED6A59C485A}" type="sibTrans" cxnId="{1A156D4A-22BD-4D92-84FE-40225A3AEAE5}">
      <dgm:prSet/>
      <dgm:spPr/>
      <dgm:t>
        <a:bodyPr/>
        <a:lstStyle/>
        <a:p>
          <a:endParaRPr lang="en-US" sz="1600" b="1">
            <a:solidFill>
              <a:schemeClr val="bg1"/>
            </a:solidFill>
            <a:effectLst>
              <a:outerShdw blurRad="38100" dist="38100" dir="2700000" algn="tl">
                <a:srgbClr val="000000">
                  <a:alpha val="43137"/>
                </a:srgbClr>
              </a:outerShdw>
            </a:effectLst>
          </a:endParaRPr>
        </a:p>
      </dgm:t>
    </dgm:pt>
    <dgm:pt modelId="{A96F4048-1F86-40B8-8EB8-B0D3CCB904AC}">
      <dgm:prSet custT="1"/>
      <dgm:spPr>
        <a:xfrm>
          <a:off x="509587" y="4401412"/>
          <a:ext cx="5421629" cy="677373"/>
        </a:xfrm>
        <a:solidFill>
          <a:srgbClr val="3F3F3F"/>
        </a:solidFill>
        <a:ln w="38100" cap="flat" cmpd="sng" algn="ctr">
          <a:solidFill>
            <a:srgbClr val="FFFFFF"/>
          </a:solidFill>
          <a:prstDash val="solid"/>
        </a:ln>
        <a:effectLst>
          <a:outerShdw blurRad="50800" dist="38100" dir="2700000" algn="tl" rotWithShape="0">
            <a:prstClr val="black">
              <a:alpha val="40000"/>
            </a:prstClr>
          </a:outerShdw>
        </a:effectLst>
      </dgm:spPr>
      <dgm:t>
        <a:bodyPr/>
        <a:lstStyle/>
        <a:p>
          <a:r>
            <a:rPr lang="en-US" sz="1600" b="1" dirty="0">
              <a:solidFill>
                <a:srgbClr val="FFFFFF"/>
              </a:solidFill>
              <a:effectLst>
                <a:outerShdw blurRad="38100" dist="38100" dir="2700000" algn="tl">
                  <a:srgbClr val="000000">
                    <a:alpha val="43137"/>
                  </a:srgbClr>
                </a:outerShdw>
              </a:effectLst>
              <a:latin typeface="Arial" panose="020B0604020202020204" pitchFamily="34" charset="0"/>
              <a:ea typeface="+mn-ea"/>
              <a:cs typeface="Arial" panose="020B0604020202020204" pitchFamily="34" charset="0"/>
            </a:rPr>
            <a:t>Retirement Plan</a:t>
          </a:r>
          <a:endParaRPr lang="en-US" sz="1600" b="1" dirty="0">
            <a:solidFill>
              <a:srgbClr val="FFFFFF"/>
            </a:solidFill>
            <a:effectLst>
              <a:outerShdw blurRad="38100" dist="38100" dir="2700000" algn="tl">
                <a:srgbClr val="000000">
                  <a:alpha val="43137"/>
                </a:srgbClr>
              </a:outerShdw>
            </a:effectLst>
            <a:latin typeface="Calibri" panose="020F0502020204030204"/>
            <a:ea typeface="+mn-ea"/>
            <a:cs typeface="+mn-cs"/>
          </a:endParaRPr>
        </a:p>
      </dgm:t>
    </dgm:pt>
    <dgm:pt modelId="{FB4DE79F-C8CE-4AD5-908F-46F2DD11FEAF}" type="parTrans" cxnId="{836D2420-AD9D-45DF-9FEC-CF5DD690EEA6}">
      <dgm:prSet/>
      <dgm:spPr/>
      <dgm:t>
        <a:bodyPr/>
        <a:lstStyle/>
        <a:p>
          <a:endParaRPr lang="en-US" sz="1600" b="1">
            <a:solidFill>
              <a:schemeClr val="bg1"/>
            </a:solidFill>
            <a:effectLst>
              <a:outerShdw blurRad="38100" dist="38100" dir="2700000" algn="tl">
                <a:srgbClr val="000000">
                  <a:alpha val="43137"/>
                </a:srgbClr>
              </a:outerShdw>
            </a:effectLst>
          </a:endParaRPr>
        </a:p>
      </dgm:t>
    </dgm:pt>
    <dgm:pt modelId="{8A04FE2A-8093-4AA8-9662-819B2383A01F}" type="sibTrans" cxnId="{836D2420-AD9D-45DF-9FEC-CF5DD690EEA6}">
      <dgm:prSet/>
      <dgm:spPr/>
      <dgm:t>
        <a:bodyPr/>
        <a:lstStyle/>
        <a:p>
          <a:endParaRPr lang="en-US" sz="1600" b="1">
            <a:solidFill>
              <a:schemeClr val="bg1"/>
            </a:solidFill>
            <a:effectLst>
              <a:outerShdw blurRad="38100" dist="38100" dir="2700000" algn="tl">
                <a:srgbClr val="000000">
                  <a:alpha val="43137"/>
                </a:srgbClr>
              </a:outerShdw>
            </a:effectLst>
          </a:endParaRPr>
        </a:p>
      </dgm:t>
    </dgm:pt>
    <dgm:pt modelId="{1A27FCBB-E541-4E0E-B1EF-0DC3B82F7D6B}" type="pres">
      <dgm:prSet presAssocID="{B61026FA-005D-4F83-91B7-4A67E527D09C}" presName="Name0" presStyleCnt="0">
        <dgm:presLayoutVars>
          <dgm:chMax val="7"/>
          <dgm:chPref val="7"/>
          <dgm:dir/>
        </dgm:presLayoutVars>
      </dgm:prSet>
      <dgm:spPr/>
    </dgm:pt>
    <dgm:pt modelId="{1FECFB32-E6B3-4745-B74B-03EBCFD88A4F}" type="pres">
      <dgm:prSet presAssocID="{B61026FA-005D-4F83-91B7-4A67E527D09C}" presName="Name1" presStyleCnt="0"/>
      <dgm:spPr/>
    </dgm:pt>
    <dgm:pt modelId="{E80E83BC-FA7D-41C4-ADB9-CFD4B5BC7C27}" type="pres">
      <dgm:prSet presAssocID="{B61026FA-005D-4F83-91B7-4A67E527D09C}" presName="cycle" presStyleCnt="0"/>
      <dgm:spPr/>
    </dgm:pt>
    <dgm:pt modelId="{60030C70-F1E5-4987-AFAD-C98CFD15F308}" type="pres">
      <dgm:prSet presAssocID="{B61026FA-005D-4F83-91B7-4A67E527D09C}" presName="srcNode" presStyleLbl="node1" presStyleIdx="0" presStyleCnt="5"/>
      <dgm:spPr/>
    </dgm:pt>
    <dgm:pt modelId="{75CD2D43-FF46-486F-8F92-07E6EFDCB430}" type="pres">
      <dgm:prSet presAssocID="{B61026FA-005D-4F83-91B7-4A67E527D09C}" presName="conn" presStyleLbl="parChTrans1D2" presStyleIdx="0" presStyleCnt="1"/>
      <dgm:spPr>
        <a:prstGeom prst="blockArc">
          <a:avLst>
            <a:gd name="adj1" fmla="val 18900000"/>
            <a:gd name="adj2" fmla="val 2700000"/>
            <a:gd name="adj3" fmla="val 296"/>
          </a:avLst>
        </a:prstGeom>
      </dgm:spPr>
    </dgm:pt>
    <dgm:pt modelId="{45661116-E63B-4383-BA11-80CAAF8FBF7E}" type="pres">
      <dgm:prSet presAssocID="{B61026FA-005D-4F83-91B7-4A67E527D09C}" presName="extraNode" presStyleLbl="node1" presStyleIdx="0" presStyleCnt="5"/>
      <dgm:spPr/>
    </dgm:pt>
    <dgm:pt modelId="{4AF4D685-69D0-43E3-9F8A-CC8E8769CF62}" type="pres">
      <dgm:prSet presAssocID="{B61026FA-005D-4F83-91B7-4A67E527D09C}" presName="dstNode" presStyleLbl="node1" presStyleIdx="0" presStyleCnt="5"/>
      <dgm:spPr/>
    </dgm:pt>
    <dgm:pt modelId="{2EDA5132-F085-4E3B-BEF6-ED2C397CDBF7}" type="pres">
      <dgm:prSet presAssocID="{C7035807-436B-4098-B283-CFDB1C2C895B}" presName="text_1" presStyleLbl="node1" presStyleIdx="0" presStyleCnt="5">
        <dgm:presLayoutVars>
          <dgm:bulletEnabled val="1"/>
        </dgm:presLayoutVars>
      </dgm:prSet>
      <dgm:spPr>
        <a:prstGeom prst="roundRect">
          <a:avLst/>
        </a:prstGeom>
      </dgm:spPr>
    </dgm:pt>
    <dgm:pt modelId="{4A080864-EA3F-460E-A43D-87F682A0B74D}" type="pres">
      <dgm:prSet presAssocID="{C7035807-436B-4098-B283-CFDB1C2C895B}" presName="accent_1" presStyleCnt="0"/>
      <dgm:spPr/>
    </dgm:pt>
    <dgm:pt modelId="{ED3C09F1-2D6D-4190-9E6D-EDDB3272A725}" type="pres">
      <dgm:prSet presAssocID="{C7035807-436B-4098-B283-CFDB1C2C895B}" presName="accentRepeatNode" presStyleLbl="solidFgAcc1" presStyleIdx="0" presStyleCnt="5" custScaleX="86528" custScaleY="84679"/>
      <dgm:spPr>
        <a:xfrm>
          <a:off x="86228" y="253798"/>
          <a:ext cx="846717" cy="846717"/>
        </a:xfrm>
        <a:prstGeom prst="ellipse">
          <a:avLst/>
        </a:prstGeom>
        <a:solidFill>
          <a:srgbClr val="FFFFFF">
            <a:hueOff val="0"/>
            <a:satOff val="0"/>
            <a:lumOff val="0"/>
            <a:alphaOff val="0"/>
          </a:srgbClr>
        </a:solidFill>
        <a:ln w="38100" cap="flat" cmpd="sng" algn="ctr">
          <a:solidFill>
            <a:srgbClr val="0779B7"/>
          </a:solidFill>
          <a:prstDash val="solid"/>
        </a:ln>
        <a:effectLst/>
      </dgm:spPr>
    </dgm:pt>
    <dgm:pt modelId="{890952B4-38AA-41FF-A5D3-8211D557B0E1}" type="pres">
      <dgm:prSet presAssocID="{493133E4-0A75-4988-B893-C64C3896137C}" presName="text_2" presStyleLbl="node1" presStyleIdx="1" presStyleCnt="5">
        <dgm:presLayoutVars>
          <dgm:bulletEnabled val="1"/>
        </dgm:presLayoutVars>
      </dgm:prSet>
      <dgm:spPr>
        <a:prstGeom prst="roundRect">
          <a:avLst/>
        </a:prstGeom>
      </dgm:spPr>
    </dgm:pt>
    <dgm:pt modelId="{E83AB650-1351-42AD-B40B-62B6DEA53B72}" type="pres">
      <dgm:prSet presAssocID="{493133E4-0A75-4988-B893-C64C3896137C}" presName="accent_2" presStyleCnt="0"/>
      <dgm:spPr/>
    </dgm:pt>
    <dgm:pt modelId="{BCF104F0-8207-4D4B-8D30-9B5FF072325D}" type="pres">
      <dgm:prSet presAssocID="{493133E4-0A75-4988-B893-C64C3896137C}" presName="accentRepeatNode" presStyleLbl="solidFgAcc1" presStyleIdx="1" presStyleCnt="5" custScaleX="86528" custScaleY="84679"/>
      <dgm:spPr>
        <a:xfrm>
          <a:off x="571614" y="1269533"/>
          <a:ext cx="846717" cy="846717"/>
        </a:xfrm>
        <a:prstGeom prst="ellipse">
          <a:avLst/>
        </a:prstGeom>
        <a:solidFill>
          <a:srgbClr val="FFFFFF">
            <a:hueOff val="0"/>
            <a:satOff val="0"/>
            <a:lumOff val="0"/>
            <a:alphaOff val="0"/>
          </a:srgbClr>
        </a:solidFill>
        <a:ln w="38100" cap="flat" cmpd="sng" algn="ctr">
          <a:solidFill>
            <a:srgbClr val="019ADD"/>
          </a:solidFill>
          <a:prstDash val="solid"/>
        </a:ln>
        <a:effectLst/>
      </dgm:spPr>
    </dgm:pt>
    <dgm:pt modelId="{1D64D228-CAB5-4574-A504-DE95AB25EA27}" type="pres">
      <dgm:prSet presAssocID="{05AAF50B-5C87-4E19-B1B3-38E188CC8D32}" presName="text_3" presStyleLbl="node1" presStyleIdx="2" presStyleCnt="5">
        <dgm:presLayoutVars>
          <dgm:bulletEnabled val="1"/>
        </dgm:presLayoutVars>
      </dgm:prSet>
      <dgm:spPr>
        <a:prstGeom prst="roundRect">
          <a:avLst/>
        </a:prstGeom>
      </dgm:spPr>
    </dgm:pt>
    <dgm:pt modelId="{BF4E84FF-9029-4B61-A15A-25C1445C740A}" type="pres">
      <dgm:prSet presAssocID="{05AAF50B-5C87-4E19-B1B3-38E188CC8D32}" presName="accent_3" presStyleCnt="0"/>
      <dgm:spPr/>
    </dgm:pt>
    <dgm:pt modelId="{D318C2A8-EF24-405C-81FA-6A044674B627}" type="pres">
      <dgm:prSet presAssocID="{05AAF50B-5C87-4E19-B1B3-38E188CC8D32}" presName="accentRepeatNode" presStyleLbl="solidFgAcc1" presStyleIdx="2" presStyleCnt="5" custScaleX="86528" custScaleY="84679"/>
      <dgm:spPr>
        <a:xfrm>
          <a:off x="720589" y="2285269"/>
          <a:ext cx="846717" cy="846717"/>
        </a:xfrm>
        <a:prstGeom prst="ellipse">
          <a:avLst/>
        </a:prstGeom>
        <a:solidFill>
          <a:srgbClr val="FFFFFF">
            <a:hueOff val="0"/>
            <a:satOff val="0"/>
            <a:lumOff val="0"/>
            <a:alphaOff val="0"/>
          </a:srgbClr>
        </a:solidFill>
        <a:ln w="38100" cap="flat" cmpd="sng" algn="ctr">
          <a:solidFill>
            <a:srgbClr val="6BC2ED"/>
          </a:solidFill>
          <a:prstDash val="solid"/>
        </a:ln>
        <a:effectLst/>
      </dgm:spPr>
    </dgm:pt>
    <dgm:pt modelId="{9D6787BB-1453-4DA2-861D-55C8D5BC14DD}" type="pres">
      <dgm:prSet presAssocID="{C8D3EB2C-1B33-49F1-A09D-9D8BC98DCFFC}" presName="text_4" presStyleLbl="node1" presStyleIdx="3" presStyleCnt="5">
        <dgm:presLayoutVars>
          <dgm:bulletEnabled val="1"/>
        </dgm:presLayoutVars>
      </dgm:prSet>
      <dgm:spPr>
        <a:prstGeom prst="roundRect">
          <a:avLst/>
        </a:prstGeom>
      </dgm:spPr>
    </dgm:pt>
    <dgm:pt modelId="{6445DC0A-CE26-4AB2-8731-BC6E51433055}" type="pres">
      <dgm:prSet presAssocID="{C8D3EB2C-1B33-49F1-A09D-9D8BC98DCFFC}" presName="accent_4" presStyleCnt="0"/>
      <dgm:spPr/>
    </dgm:pt>
    <dgm:pt modelId="{E5C31066-E276-44EE-AA8A-6739FF02CE8E}" type="pres">
      <dgm:prSet presAssocID="{C8D3EB2C-1B33-49F1-A09D-9D8BC98DCFFC}" presName="accentRepeatNode" presStyleLbl="solidFgAcc1" presStyleIdx="3" presStyleCnt="5" custScaleX="86528" custScaleY="84679"/>
      <dgm:spPr>
        <a:xfrm>
          <a:off x="571614" y="3301004"/>
          <a:ext cx="846717" cy="846717"/>
        </a:xfrm>
        <a:prstGeom prst="ellipse">
          <a:avLst/>
        </a:prstGeom>
        <a:solidFill>
          <a:srgbClr val="FFFFFF">
            <a:hueOff val="0"/>
            <a:satOff val="0"/>
            <a:lumOff val="0"/>
            <a:alphaOff val="0"/>
          </a:srgbClr>
        </a:solidFill>
        <a:ln w="38100" cap="flat" cmpd="sng" algn="ctr">
          <a:solidFill>
            <a:srgbClr val="A7CCDF"/>
          </a:solidFill>
          <a:prstDash val="solid"/>
        </a:ln>
        <a:effectLst/>
      </dgm:spPr>
    </dgm:pt>
    <dgm:pt modelId="{3A56A0E3-B579-4A51-9047-4696CD9A7063}" type="pres">
      <dgm:prSet presAssocID="{A96F4048-1F86-40B8-8EB8-B0D3CCB904AC}" presName="text_5" presStyleLbl="node1" presStyleIdx="4" presStyleCnt="5">
        <dgm:presLayoutVars>
          <dgm:bulletEnabled val="1"/>
        </dgm:presLayoutVars>
      </dgm:prSet>
      <dgm:spPr>
        <a:prstGeom prst="roundRect">
          <a:avLst/>
        </a:prstGeom>
      </dgm:spPr>
    </dgm:pt>
    <dgm:pt modelId="{5DF17D16-4460-4468-895F-5280190648E0}" type="pres">
      <dgm:prSet presAssocID="{A96F4048-1F86-40B8-8EB8-B0D3CCB904AC}" presName="accent_5" presStyleCnt="0"/>
      <dgm:spPr/>
    </dgm:pt>
    <dgm:pt modelId="{C565211A-F819-4789-B901-16E10409A102}" type="pres">
      <dgm:prSet presAssocID="{A96F4048-1F86-40B8-8EB8-B0D3CCB904AC}" presName="accentRepeatNode" presStyleLbl="solidFgAcc1" presStyleIdx="4" presStyleCnt="5" custScaleX="86528" custScaleY="84679"/>
      <dgm:spPr>
        <a:xfrm>
          <a:off x="86228" y="4316740"/>
          <a:ext cx="846717" cy="846717"/>
        </a:xfrm>
        <a:prstGeom prst="ellipse">
          <a:avLst/>
        </a:prstGeom>
        <a:solidFill>
          <a:srgbClr val="FFFFFF">
            <a:hueOff val="0"/>
            <a:satOff val="0"/>
            <a:lumOff val="0"/>
            <a:alphaOff val="0"/>
          </a:srgbClr>
        </a:solidFill>
        <a:ln w="38100" cap="flat" cmpd="sng" algn="ctr">
          <a:solidFill>
            <a:srgbClr val="3F3F3F"/>
          </a:solidFill>
          <a:prstDash val="solid"/>
        </a:ln>
        <a:effectLst/>
      </dgm:spPr>
    </dgm:pt>
  </dgm:ptLst>
  <dgm:cxnLst>
    <dgm:cxn modelId="{836D2420-AD9D-45DF-9FEC-CF5DD690EEA6}" srcId="{B61026FA-005D-4F83-91B7-4A67E527D09C}" destId="{A96F4048-1F86-40B8-8EB8-B0D3CCB904AC}" srcOrd="4" destOrd="0" parTransId="{FB4DE79F-C8CE-4AD5-908F-46F2DD11FEAF}" sibTransId="{8A04FE2A-8093-4AA8-9662-819B2383A01F}"/>
    <dgm:cxn modelId="{BBC9D532-9666-4D18-8598-ADC8785C9EE5}" srcId="{B61026FA-005D-4F83-91B7-4A67E527D09C}" destId="{493133E4-0A75-4988-B893-C64C3896137C}" srcOrd="1" destOrd="0" parTransId="{786492F5-D397-4BFF-8CD6-C70719EE8EC7}" sibTransId="{5407D118-DF82-41F2-B25C-B08B875AD3C1}"/>
    <dgm:cxn modelId="{2549ED37-2856-4F50-B2CC-79E05B8FC2CB}" type="presOf" srcId="{C7035807-436B-4098-B283-CFDB1C2C895B}" destId="{2EDA5132-F085-4E3B-BEF6-ED2C397CDBF7}" srcOrd="0" destOrd="0" presId="urn:microsoft.com/office/officeart/2008/layout/VerticalCurvedList#1"/>
    <dgm:cxn modelId="{EE9B1865-1468-41CE-9B5A-69A5D2D9CDD8}" srcId="{B61026FA-005D-4F83-91B7-4A67E527D09C}" destId="{05AAF50B-5C87-4E19-B1B3-38E188CC8D32}" srcOrd="2" destOrd="0" parTransId="{7FF2B4BD-297A-43EE-8D5C-D466EF2F37C8}" sibTransId="{16810300-1F98-4C00-98C7-7F4C93CDEE9E}"/>
    <dgm:cxn modelId="{1A156D4A-22BD-4D92-84FE-40225A3AEAE5}" srcId="{B61026FA-005D-4F83-91B7-4A67E527D09C}" destId="{C8D3EB2C-1B33-49F1-A09D-9D8BC98DCFFC}" srcOrd="3" destOrd="0" parTransId="{E4244590-7546-41EF-B8E3-CE696B7074AA}" sibTransId="{858B79B7-C7F1-4032-BEBB-EED6A59C485A}"/>
    <dgm:cxn modelId="{294D0D56-7611-47FC-A452-983C60DFF6B2}" type="presOf" srcId="{493133E4-0A75-4988-B893-C64C3896137C}" destId="{890952B4-38AA-41FF-A5D3-8211D557B0E1}" srcOrd="0" destOrd="0" presId="urn:microsoft.com/office/officeart/2008/layout/VerticalCurvedList#1"/>
    <dgm:cxn modelId="{E1590F8D-A1DF-4551-ADCD-09396B03595E}" type="presOf" srcId="{05AAF50B-5C87-4E19-B1B3-38E188CC8D32}" destId="{1D64D228-CAB5-4574-A504-DE95AB25EA27}" srcOrd="0" destOrd="0" presId="urn:microsoft.com/office/officeart/2008/layout/VerticalCurvedList#1"/>
    <dgm:cxn modelId="{FFD77A9D-8223-4B1A-A6D2-C5A36AC0B56A}" type="presOf" srcId="{B61026FA-005D-4F83-91B7-4A67E527D09C}" destId="{1A27FCBB-E541-4E0E-B1EF-0DC3B82F7D6B}" srcOrd="0" destOrd="0" presId="urn:microsoft.com/office/officeart/2008/layout/VerticalCurvedList#1"/>
    <dgm:cxn modelId="{6A52F0A4-6DF8-442C-A83D-8768A946A5A8}" type="presOf" srcId="{9FD588D3-FE2F-4AEF-ABC5-9048826E4994}" destId="{75CD2D43-FF46-486F-8F92-07E6EFDCB430}" srcOrd="0" destOrd="0" presId="urn:microsoft.com/office/officeart/2008/layout/VerticalCurvedList#1"/>
    <dgm:cxn modelId="{568EF7AE-5E7A-4A4B-8C1E-7742DE39B02B}" srcId="{B61026FA-005D-4F83-91B7-4A67E527D09C}" destId="{C7035807-436B-4098-B283-CFDB1C2C895B}" srcOrd="0" destOrd="0" parTransId="{CF38784C-E47C-4381-88BA-3A6C34619753}" sibTransId="{9FD588D3-FE2F-4AEF-ABC5-9048826E4994}"/>
    <dgm:cxn modelId="{F32B3ECC-A998-4D1C-8631-974A34904CC4}" type="presOf" srcId="{A96F4048-1F86-40B8-8EB8-B0D3CCB904AC}" destId="{3A56A0E3-B579-4A51-9047-4696CD9A7063}" srcOrd="0" destOrd="0" presId="urn:microsoft.com/office/officeart/2008/layout/VerticalCurvedList#1"/>
    <dgm:cxn modelId="{64FD7EE6-DE1A-4CC3-857A-397A6722015A}" type="presOf" srcId="{C8D3EB2C-1B33-49F1-A09D-9D8BC98DCFFC}" destId="{9D6787BB-1453-4DA2-861D-55C8D5BC14DD}" srcOrd="0" destOrd="0" presId="urn:microsoft.com/office/officeart/2008/layout/VerticalCurvedList#1"/>
    <dgm:cxn modelId="{717308BC-E35B-4266-84D2-B339987E3507}" type="presParOf" srcId="{1A27FCBB-E541-4E0E-B1EF-0DC3B82F7D6B}" destId="{1FECFB32-E6B3-4745-B74B-03EBCFD88A4F}" srcOrd="0" destOrd="0" presId="urn:microsoft.com/office/officeart/2008/layout/VerticalCurvedList#1"/>
    <dgm:cxn modelId="{B766D095-1F37-4485-BF8F-BBBDB3CE719C}" type="presParOf" srcId="{1FECFB32-E6B3-4745-B74B-03EBCFD88A4F}" destId="{E80E83BC-FA7D-41C4-ADB9-CFD4B5BC7C27}" srcOrd="0" destOrd="0" presId="urn:microsoft.com/office/officeart/2008/layout/VerticalCurvedList#1"/>
    <dgm:cxn modelId="{E3DE0088-2A23-47A4-8CCF-EAD8CB3405CD}" type="presParOf" srcId="{E80E83BC-FA7D-41C4-ADB9-CFD4B5BC7C27}" destId="{60030C70-F1E5-4987-AFAD-C98CFD15F308}" srcOrd="0" destOrd="0" presId="urn:microsoft.com/office/officeart/2008/layout/VerticalCurvedList#1"/>
    <dgm:cxn modelId="{45E0025A-FD6A-4BCB-B082-4860A171FCD3}" type="presParOf" srcId="{E80E83BC-FA7D-41C4-ADB9-CFD4B5BC7C27}" destId="{75CD2D43-FF46-486F-8F92-07E6EFDCB430}" srcOrd="1" destOrd="0" presId="urn:microsoft.com/office/officeart/2008/layout/VerticalCurvedList#1"/>
    <dgm:cxn modelId="{A3B0757D-94E6-4B31-AC2C-41C95AC1105B}" type="presParOf" srcId="{E80E83BC-FA7D-41C4-ADB9-CFD4B5BC7C27}" destId="{45661116-E63B-4383-BA11-80CAAF8FBF7E}" srcOrd="2" destOrd="0" presId="urn:microsoft.com/office/officeart/2008/layout/VerticalCurvedList#1"/>
    <dgm:cxn modelId="{DF00BED1-8195-4681-B2AD-7A7B9A68C724}" type="presParOf" srcId="{E80E83BC-FA7D-41C4-ADB9-CFD4B5BC7C27}" destId="{4AF4D685-69D0-43E3-9F8A-CC8E8769CF62}" srcOrd="3" destOrd="0" presId="urn:microsoft.com/office/officeart/2008/layout/VerticalCurvedList#1"/>
    <dgm:cxn modelId="{569BAD3F-4F4A-46BD-8A63-DDEAFA79FD32}" type="presParOf" srcId="{1FECFB32-E6B3-4745-B74B-03EBCFD88A4F}" destId="{2EDA5132-F085-4E3B-BEF6-ED2C397CDBF7}" srcOrd="1" destOrd="0" presId="urn:microsoft.com/office/officeart/2008/layout/VerticalCurvedList#1"/>
    <dgm:cxn modelId="{EBEEFD18-B77A-4323-82B6-763CCB533702}" type="presParOf" srcId="{1FECFB32-E6B3-4745-B74B-03EBCFD88A4F}" destId="{4A080864-EA3F-460E-A43D-87F682A0B74D}" srcOrd="2" destOrd="0" presId="urn:microsoft.com/office/officeart/2008/layout/VerticalCurvedList#1"/>
    <dgm:cxn modelId="{D99F0815-8161-4AA4-8272-E5DCC5623F61}" type="presParOf" srcId="{4A080864-EA3F-460E-A43D-87F682A0B74D}" destId="{ED3C09F1-2D6D-4190-9E6D-EDDB3272A725}" srcOrd="0" destOrd="0" presId="urn:microsoft.com/office/officeart/2008/layout/VerticalCurvedList#1"/>
    <dgm:cxn modelId="{E00CA13A-18E9-4159-B4B3-89F16D177E44}" type="presParOf" srcId="{1FECFB32-E6B3-4745-B74B-03EBCFD88A4F}" destId="{890952B4-38AA-41FF-A5D3-8211D557B0E1}" srcOrd="3" destOrd="0" presId="urn:microsoft.com/office/officeart/2008/layout/VerticalCurvedList#1"/>
    <dgm:cxn modelId="{FA4C8ED9-E354-47AF-A481-5FF2048E82B3}" type="presParOf" srcId="{1FECFB32-E6B3-4745-B74B-03EBCFD88A4F}" destId="{E83AB650-1351-42AD-B40B-62B6DEA53B72}" srcOrd="4" destOrd="0" presId="urn:microsoft.com/office/officeart/2008/layout/VerticalCurvedList#1"/>
    <dgm:cxn modelId="{2ED46605-F051-4CB4-BF9B-A17E2022BDFD}" type="presParOf" srcId="{E83AB650-1351-42AD-B40B-62B6DEA53B72}" destId="{BCF104F0-8207-4D4B-8D30-9B5FF072325D}" srcOrd="0" destOrd="0" presId="urn:microsoft.com/office/officeart/2008/layout/VerticalCurvedList#1"/>
    <dgm:cxn modelId="{8187BCC9-12DD-4EAE-B233-EBF6F8103DCB}" type="presParOf" srcId="{1FECFB32-E6B3-4745-B74B-03EBCFD88A4F}" destId="{1D64D228-CAB5-4574-A504-DE95AB25EA27}" srcOrd="5" destOrd="0" presId="urn:microsoft.com/office/officeart/2008/layout/VerticalCurvedList#1"/>
    <dgm:cxn modelId="{00F6C5A0-0E99-47CE-B98D-3C23C747E000}" type="presParOf" srcId="{1FECFB32-E6B3-4745-B74B-03EBCFD88A4F}" destId="{BF4E84FF-9029-4B61-A15A-25C1445C740A}" srcOrd="6" destOrd="0" presId="urn:microsoft.com/office/officeart/2008/layout/VerticalCurvedList#1"/>
    <dgm:cxn modelId="{22E16F5A-4845-4B49-9107-BFD6EE55EC83}" type="presParOf" srcId="{BF4E84FF-9029-4B61-A15A-25C1445C740A}" destId="{D318C2A8-EF24-405C-81FA-6A044674B627}" srcOrd="0" destOrd="0" presId="urn:microsoft.com/office/officeart/2008/layout/VerticalCurvedList#1"/>
    <dgm:cxn modelId="{2C281C86-B5F8-4470-A8DD-0731F9FFB0A1}" type="presParOf" srcId="{1FECFB32-E6B3-4745-B74B-03EBCFD88A4F}" destId="{9D6787BB-1453-4DA2-861D-55C8D5BC14DD}" srcOrd="7" destOrd="0" presId="urn:microsoft.com/office/officeart/2008/layout/VerticalCurvedList#1"/>
    <dgm:cxn modelId="{3039B9AC-B27D-45B9-AE32-7798347C9A40}" type="presParOf" srcId="{1FECFB32-E6B3-4745-B74B-03EBCFD88A4F}" destId="{6445DC0A-CE26-4AB2-8731-BC6E51433055}" srcOrd="8" destOrd="0" presId="urn:microsoft.com/office/officeart/2008/layout/VerticalCurvedList#1"/>
    <dgm:cxn modelId="{9C132F7E-1096-42AF-A2E3-B9BB47C5E38C}" type="presParOf" srcId="{6445DC0A-CE26-4AB2-8731-BC6E51433055}" destId="{E5C31066-E276-44EE-AA8A-6739FF02CE8E}" srcOrd="0" destOrd="0" presId="urn:microsoft.com/office/officeart/2008/layout/VerticalCurvedList#1"/>
    <dgm:cxn modelId="{C9AAA7DF-5615-4DF8-9D8A-AFA92A41F7AF}" type="presParOf" srcId="{1FECFB32-E6B3-4745-B74B-03EBCFD88A4F}" destId="{3A56A0E3-B579-4A51-9047-4696CD9A7063}" srcOrd="9" destOrd="0" presId="urn:microsoft.com/office/officeart/2008/layout/VerticalCurvedList#1"/>
    <dgm:cxn modelId="{8D2D5383-8F0F-4AFB-9AAD-7DDC31DFE086}" type="presParOf" srcId="{1FECFB32-E6B3-4745-B74B-03EBCFD88A4F}" destId="{5DF17D16-4460-4468-895F-5280190648E0}" srcOrd="10" destOrd="0" presId="urn:microsoft.com/office/officeart/2008/layout/VerticalCurvedList#1"/>
    <dgm:cxn modelId="{CF333889-A842-44CE-A410-73D171410E65}" type="presParOf" srcId="{5DF17D16-4460-4468-895F-5280190648E0}" destId="{C565211A-F819-4789-B901-16E10409A102}" srcOrd="0" destOrd="0" presId="urn:microsoft.com/office/officeart/2008/layout/VerticalCurved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5CD2D43-FF46-486F-8F92-07E6EFDCB430}">
      <dsp:nvSpPr>
        <dsp:cNvPr id="0" name=""/>
        <dsp:cNvSpPr/>
      </dsp:nvSpPr>
      <dsp:spPr>
        <a:xfrm>
          <a:off x="-5772556" y="-883528"/>
          <a:ext cx="6872457" cy="6872457"/>
        </a:xfrm>
        <a:prstGeom prst="blockArc">
          <a:avLst>
            <a:gd name="adj1" fmla="val 18900000"/>
            <a:gd name="adj2" fmla="val 2700000"/>
            <a:gd name="adj3" fmla="val 296"/>
          </a:avLst>
        </a:prstGeom>
        <a:solidFill>
          <a:srgbClr val="000000">
            <a:lumMod val="50000"/>
            <a:lumOff val="50000"/>
          </a:srgbClr>
        </a:solidFill>
        <a:ln w="25400" cap="flat" cmpd="sng" algn="ctr">
          <a:noFill/>
          <a:prstDash val="solid"/>
        </a:ln>
        <a:effectLst/>
      </dsp:spPr>
      <dsp:style>
        <a:lnRef idx="2">
          <a:scrgbClr r="0" g="0" b="0"/>
        </a:lnRef>
        <a:fillRef idx="0">
          <a:scrgbClr r="0" g="0" b="0"/>
        </a:fillRef>
        <a:effectRef idx="0">
          <a:scrgbClr r="0" g="0" b="0"/>
        </a:effectRef>
        <a:fontRef idx="minor"/>
      </dsp:style>
    </dsp:sp>
    <dsp:sp modelId="{2EDA5132-F085-4E3B-BEF6-ED2C397CDBF7}">
      <dsp:nvSpPr>
        <dsp:cNvPr id="0" name=""/>
        <dsp:cNvSpPr/>
      </dsp:nvSpPr>
      <dsp:spPr>
        <a:xfrm>
          <a:off x="480769" y="318985"/>
          <a:ext cx="4552995" cy="638379"/>
        </a:xfrm>
        <a:prstGeom prst="roundRect">
          <a:avLst/>
        </a:prstGeom>
        <a:solidFill>
          <a:srgbClr val="0779B7">
            <a:hueOff val="0"/>
            <a:satOff val="0"/>
            <a:lumOff val="0"/>
            <a:alphaOff val="0"/>
          </a:srgbClr>
        </a:solidFill>
        <a:ln w="38100" cap="flat" cmpd="sng" algn="ctr">
          <a:solidFill>
            <a:srgbClr val="FFFFFF"/>
          </a:solid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506714" tIns="40640" rIns="40640" bIns="40640" numCol="1" spcCol="1270" anchor="ctr" anchorCtr="0">
          <a:noAutofit/>
        </a:bodyPr>
        <a:lstStyle/>
        <a:p>
          <a:pPr marL="0" lvl="0" indent="0" algn="l" defTabSz="711200">
            <a:lnSpc>
              <a:spcPct val="90000"/>
            </a:lnSpc>
            <a:spcBef>
              <a:spcPct val="0"/>
            </a:spcBef>
            <a:spcAft>
              <a:spcPct val="35000"/>
            </a:spcAft>
            <a:buNone/>
          </a:pPr>
          <a:r>
            <a:rPr lang="en-US" sz="1600" b="1" kern="1200" dirty="0">
              <a:solidFill>
                <a:srgbClr val="FFFFFF"/>
              </a:solidFill>
              <a:effectLst>
                <a:outerShdw blurRad="38100" dist="38100" dir="2700000" algn="tl">
                  <a:srgbClr val="000000">
                    <a:alpha val="43137"/>
                  </a:srgbClr>
                </a:outerShdw>
              </a:effectLst>
              <a:latin typeface="Arial" panose="020B0604020202020204" pitchFamily="34" charset="0"/>
              <a:ea typeface="+mn-ea"/>
              <a:cs typeface="Arial" panose="020B0604020202020204" pitchFamily="34" charset="0"/>
            </a:rPr>
            <a:t>House Rent/ Household</a:t>
          </a:r>
          <a:endParaRPr lang="en-US" sz="1600" b="1" kern="1200" dirty="0">
            <a:solidFill>
              <a:srgbClr val="FFFFFF"/>
            </a:solidFill>
            <a:effectLst>
              <a:outerShdw blurRad="38100" dist="38100" dir="2700000" algn="tl">
                <a:srgbClr val="000000">
                  <a:alpha val="43137"/>
                </a:srgbClr>
              </a:outerShdw>
            </a:effectLst>
            <a:latin typeface="Calibri" panose="020F0502020204030204"/>
            <a:ea typeface="+mn-ea"/>
            <a:cs typeface="+mn-cs"/>
          </a:endParaRPr>
        </a:p>
      </dsp:txBody>
      <dsp:txXfrm>
        <a:off x="511932" y="350148"/>
        <a:ext cx="4490669" cy="576053"/>
      </dsp:txXfrm>
    </dsp:sp>
    <dsp:sp modelId="{ED3C09F1-2D6D-4190-9E6D-EDDB3272A725}">
      <dsp:nvSpPr>
        <dsp:cNvPr id="0" name=""/>
        <dsp:cNvSpPr/>
      </dsp:nvSpPr>
      <dsp:spPr>
        <a:xfrm>
          <a:off x="135534" y="300316"/>
          <a:ext cx="690470" cy="675716"/>
        </a:xfrm>
        <a:prstGeom prst="ellipse">
          <a:avLst/>
        </a:prstGeom>
        <a:solidFill>
          <a:srgbClr val="FFFFFF">
            <a:hueOff val="0"/>
            <a:satOff val="0"/>
            <a:lumOff val="0"/>
            <a:alphaOff val="0"/>
          </a:srgbClr>
        </a:solidFill>
        <a:ln w="38100" cap="flat" cmpd="sng" algn="ctr">
          <a:solidFill>
            <a:srgbClr val="0779B7"/>
          </a:solidFill>
          <a:prstDash val="solid"/>
        </a:ln>
        <a:effectLst/>
      </dsp:spPr>
      <dsp:style>
        <a:lnRef idx="2">
          <a:scrgbClr r="0" g="0" b="0"/>
        </a:lnRef>
        <a:fillRef idx="1">
          <a:scrgbClr r="0" g="0" b="0"/>
        </a:fillRef>
        <a:effectRef idx="0">
          <a:scrgbClr r="0" g="0" b="0"/>
        </a:effectRef>
        <a:fontRef idx="minor"/>
      </dsp:style>
    </dsp:sp>
    <dsp:sp modelId="{890952B4-38AA-41FF-A5D3-8211D557B0E1}">
      <dsp:nvSpPr>
        <dsp:cNvPr id="0" name=""/>
        <dsp:cNvSpPr/>
      </dsp:nvSpPr>
      <dsp:spPr>
        <a:xfrm>
          <a:off x="938213" y="1276247"/>
          <a:ext cx="4095551" cy="638379"/>
        </a:xfrm>
        <a:prstGeom prst="roundRect">
          <a:avLst/>
        </a:prstGeom>
        <a:solidFill>
          <a:srgbClr val="019ADD"/>
        </a:solidFill>
        <a:ln w="38100" cap="flat" cmpd="sng" algn="ctr">
          <a:solidFill>
            <a:srgbClr val="FFFFFF"/>
          </a:solid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506714" tIns="40640" rIns="40640" bIns="40640" numCol="1" spcCol="1270" anchor="ctr" anchorCtr="0">
          <a:noAutofit/>
        </a:bodyPr>
        <a:lstStyle/>
        <a:p>
          <a:pPr marL="0" lvl="0" indent="0" algn="l" defTabSz="711200">
            <a:lnSpc>
              <a:spcPct val="90000"/>
            </a:lnSpc>
            <a:spcBef>
              <a:spcPct val="0"/>
            </a:spcBef>
            <a:spcAft>
              <a:spcPct val="35000"/>
            </a:spcAft>
            <a:buNone/>
          </a:pPr>
          <a:r>
            <a:rPr lang="en-US" sz="1600" b="1" kern="1200" dirty="0">
              <a:solidFill>
                <a:srgbClr val="FFFFFF"/>
              </a:solidFill>
              <a:effectLst>
                <a:outerShdw blurRad="38100" dist="38100" dir="2700000" algn="tl">
                  <a:srgbClr val="000000">
                    <a:alpha val="43137"/>
                  </a:srgbClr>
                </a:outerShdw>
              </a:effectLst>
              <a:latin typeface="Arial" panose="020B0604020202020204" pitchFamily="34" charset="0"/>
              <a:ea typeface="+mn-ea"/>
              <a:cs typeface="Arial" panose="020B0604020202020204" pitchFamily="34" charset="0"/>
            </a:rPr>
            <a:t>Groceries</a:t>
          </a:r>
          <a:endParaRPr lang="en-US" sz="1600" b="1" kern="1200" dirty="0">
            <a:solidFill>
              <a:srgbClr val="FFFFFF"/>
            </a:solidFill>
            <a:effectLst>
              <a:outerShdw blurRad="38100" dist="38100" dir="2700000" algn="tl">
                <a:srgbClr val="000000">
                  <a:alpha val="43137"/>
                </a:srgbClr>
              </a:outerShdw>
            </a:effectLst>
            <a:latin typeface="Calibri" panose="020F0502020204030204"/>
            <a:ea typeface="+mn-ea"/>
            <a:cs typeface="+mn-cs"/>
          </a:endParaRPr>
        </a:p>
      </dsp:txBody>
      <dsp:txXfrm>
        <a:off x="969376" y="1307410"/>
        <a:ext cx="4033225" cy="576053"/>
      </dsp:txXfrm>
    </dsp:sp>
    <dsp:sp modelId="{BCF104F0-8207-4D4B-8D30-9B5FF072325D}">
      <dsp:nvSpPr>
        <dsp:cNvPr id="0" name=""/>
        <dsp:cNvSpPr/>
      </dsp:nvSpPr>
      <dsp:spPr>
        <a:xfrm>
          <a:off x="592978" y="1257579"/>
          <a:ext cx="690470" cy="675716"/>
        </a:xfrm>
        <a:prstGeom prst="ellipse">
          <a:avLst/>
        </a:prstGeom>
        <a:solidFill>
          <a:srgbClr val="FFFFFF">
            <a:hueOff val="0"/>
            <a:satOff val="0"/>
            <a:lumOff val="0"/>
            <a:alphaOff val="0"/>
          </a:srgbClr>
        </a:solidFill>
        <a:ln w="38100" cap="flat" cmpd="sng" algn="ctr">
          <a:solidFill>
            <a:srgbClr val="019ADD"/>
          </a:solidFill>
          <a:prstDash val="solid"/>
        </a:ln>
        <a:effectLst/>
      </dsp:spPr>
      <dsp:style>
        <a:lnRef idx="2">
          <a:scrgbClr r="0" g="0" b="0"/>
        </a:lnRef>
        <a:fillRef idx="1">
          <a:scrgbClr r="0" g="0" b="0"/>
        </a:fillRef>
        <a:effectRef idx="0">
          <a:scrgbClr r="0" g="0" b="0"/>
        </a:effectRef>
        <a:fontRef idx="minor"/>
      </dsp:style>
    </dsp:sp>
    <dsp:sp modelId="{1D64D228-CAB5-4574-A504-DE95AB25EA27}">
      <dsp:nvSpPr>
        <dsp:cNvPr id="0" name=""/>
        <dsp:cNvSpPr/>
      </dsp:nvSpPr>
      <dsp:spPr>
        <a:xfrm>
          <a:off x="1078612" y="2233510"/>
          <a:ext cx="3955153" cy="638379"/>
        </a:xfrm>
        <a:prstGeom prst="roundRect">
          <a:avLst/>
        </a:prstGeom>
        <a:solidFill>
          <a:srgbClr val="6BC2ED"/>
        </a:solidFill>
        <a:ln w="38100" cap="flat" cmpd="sng" algn="ctr">
          <a:solidFill>
            <a:srgbClr val="FFFFFF"/>
          </a:solid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506714" tIns="40640" rIns="40640" bIns="40640" numCol="1" spcCol="1270" anchor="ctr" anchorCtr="0">
          <a:noAutofit/>
        </a:bodyPr>
        <a:lstStyle/>
        <a:p>
          <a:pPr marL="0" lvl="0" indent="0" algn="l" defTabSz="711200">
            <a:lnSpc>
              <a:spcPct val="90000"/>
            </a:lnSpc>
            <a:spcBef>
              <a:spcPct val="0"/>
            </a:spcBef>
            <a:spcAft>
              <a:spcPct val="35000"/>
            </a:spcAft>
            <a:buNone/>
          </a:pPr>
          <a:r>
            <a:rPr lang="en-US" sz="1600" b="1" kern="1200" dirty="0">
              <a:solidFill>
                <a:srgbClr val="FFFFFF"/>
              </a:solidFill>
              <a:effectLst>
                <a:outerShdw blurRad="38100" dist="38100" dir="2700000" algn="tl">
                  <a:srgbClr val="000000">
                    <a:alpha val="43137"/>
                  </a:srgbClr>
                </a:outerShdw>
              </a:effectLst>
              <a:latin typeface="Arial" panose="020B0604020202020204" pitchFamily="34" charset="0"/>
              <a:ea typeface="+mn-ea"/>
              <a:cs typeface="Arial" panose="020B0604020202020204" pitchFamily="34" charset="0"/>
            </a:rPr>
            <a:t>EMI</a:t>
          </a:r>
          <a:endParaRPr lang="en-US" sz="1600" b="1" kern="1200" dirty="0">
            <a:solidFill>
              <a:srgbClr val="FFFFFF"/>
            </a:solidFill>
            <a:effectLst>
              <a:outerShdw blurRad="38100" dist="38100" dir="2700000" algn="tl">
                <a:srgbClr val="000000">
                  <a:alpha val="43137"/>
                </a:srgbClr>
              </a:outerShdw>
            </a:effectLst>
            <a:latin typeface="Calibri" panose="020F0502020204030204"/>
            <a:ea typeface="+mn-ea"/>
            <a:cs typeface="+mn-cs"/>
          </a:endParaRPr>
        </a:p>
      </dsp:txBody>
      <dsp:txXfrm>
        <a:off x="1109775" y="2264673"/>
        <a:ext cx="3892827" cy="576053"/>
      </dsp:txXfrm>
    </dsp:sp>
    <dsp:sp modelId="{D318C2A8-EF24-405C-81FA-6A044674B627}">
      <dsp:nvSpPr>
        <dsp:cNvPr id="0" name=""/>
        <dsp:cNvSpPr/>
      </dsp:nvSpPr>
      <dsp:spPr>
        <a:xfrm>
          <a:off x="733376" y="2214841"/>
          <a:ext cx="690470" cy="675716"/>
        </a:xfrm>
        <a:prstGeom prst="ellipse">
          <a:avLst/>
        </a:prstGeom>
        <a:solidFill>
          <a:srgbClr val="FFFFFF">
            <a:hueOff val="0"/>
            <a:satOff val="0"/>
            <a:lumOff val="0"/>
            <a:alphaOff val="0"/>
          </a:srgbClr>
        </a:solidFill>
        <a:ln w="38100" cap="flat" cmpd="sng" algn="ctr">
          <a:solidFill>
            <a:srgbClr val="6BC2ED"/>
          </a:solidFill>
          <a:prstDash val="solid"/>
        </a:ln>
        <a:effectLst/>
      </dsp:spPr>
      <dsp:style>
        <a:lnRef idx="2">
          <a:scrgbClr r="0" g="0" b="0"/>
        </a:lnRef>
        <a:fillRef idx="1">
          <a:scrgbClr r="0" g="0" b="0"/>
        </a:fillRef>
        <a:effectRef idx="0">
          <a:scrgbClr r="0" g="0" b="0"/>
        </a:effectRef>
        <a:fontRef idx="minor"/>
      </dsp:style>
    </dsp:sp>
    <dsp:sp modelId="{9D6787BB-1453-4DA2-861D-55C8D5BC14DD}">
      <dsp:nvSpPr>
        <dsp:cNvPr id="0" name=""/>
        <dsp:cNvSpPr/>
      </dsp:nvSpPr>
      <dsp:spPr>
        <a:xfrm>
          <a:off x="938213" y="3190772"/>
          <a:ext cx="4095551" cy="638379"/>
        </a:xfrm>
        <a:prstGeom prst="roundRect">
          <a:avLst/>
        </a:prstGeom>
        <a:solidFill>
          <a:srgbClr val="A7CCDF"/>
        </a:solidFill>
        <a:ln w="38100" cap="flat" cmpd="sng" algn="ctr">
          <a:solidFill>
            <a:srgbClr val="FFFFFF"/>
          </a:solid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506714" tIns="40640" rIns="40640" bIns="40640" numCol="1" spcCol="1270" anchor="ctr" anchorCtr="0">
          <a:noAutofit/>
        </a:bodyPr>
        <a:lstStyle/>
        <a:p>
          <a:pPr marL="0" lvl="0" indent="0" algn="l" defTabSz="711200">
            <a:lnSpc>
              <a:spcPct val="90000"/>
            </a:lnSpc>
            <a:spcBef>
              <a:spcPct val="0"/>
            </a:spcBef>
            <a:spcAft>
              <a:spcPct val="35000"/>
            </a:spcAft>
            <a:buNone/>
          </a:pPr>
          <a:r>
            <a:rPr lang="en-US" sz="1600" b="1" kern="1200" dirty="0">
              <a:solidFill>
                <a:srgbClr val="FFFFFF"/>
              </a:solidFill>
              <a:effectLst>
                <a:outerShdw blurRad="38100" dist="38100" dir="2700000" algn="tl">
                  <a:srgbClr val="000000">
                    <a:alpha val="43137"/>
                  </a:srgbClr>
                </a:outerShdw>
              </a:effectLst>
              <a:latin typeface="Arial" panose="020B0604020202020204" pitchFamily="34" charset="0"/>
              <a:ea typeface="+mn-ea"/>
              <a:cs typeface="Arial" panose="020B0604020202020204" pitchFamily="34" charset="0"/>
            </a:rPr>
            <a:t>School Fee</a:t>
          </a:r>
          <a:endParaRPr lang="en-US" sz="1600" b="1" kern="1200" dirty="0">
            <a:solidFill>
              <a:srgbClr val="FFFFFF"/>
            </a:solidFill>
            <a:effectLst>
              <a:outerShdw blurRad="38100" dist="38100" dir="2700000" algn="tl">
                <a:srgbClr val="000000">
                  <a:alpha val="43137"/>
                </a:srgbClr>
              </a:outerShdw>
            </a:effectLst>
            <a:latin typeface="Calibri" panose="020F0502020204030204"/>
            <a:ea typeface="+mn-ea"/>
            <a:cs typeface="+mn-cs"/>
          </a:endParaRPr>
        </a:p>
      </dsp:txBody>
      <dsp:txXfrm>
        <a:off x="969376" y="3221935"/>
        <a:ext cx="4033225" cy="576053"/>
      </dsp:txXfrm>
    </dsp:sp>
    <dsp:sp modelId="{E5C31066-E276-44EE-AA8A-6739FF02CE8E}">
      <dsp:nvSpPr>
        <dsp:cNvPr id="0" name=""/>
        <dsp:cNvSpPr/>
      </dsp:nvSpPr>
      <dsp:spPr>
        <a:xfrm>
          <a:off x="592978" y="3172104"/>
          <a:ext cx="690470" cy="675716"/>
        </a:xfrm>
        <a:prstGeom prst="ellipse">
          <a:avLst/>
        </a:prstGeom>
        <a:solidFill>
          <a:srgbClr val="FFFFFF">
            <a:hueOff val="0"/>
            <a:satOff val="0"/>
            <a:lumOff val="0"/>
            <a:alphaOff val="0"/>
          </a:srgbClr>
        </a:solidFill>
        <a:ln w="38100" cap="flat" cmpd="sng" algn="ctr">
          <a:solidFill>
            <a:srgbClr val="A7CCDF"/>
          </a:solidFill>
          <a:prstDash val="solid"/>
        </a:ln>
        <a:effectLst/>
      </dsp:spPr>
      <dsp:style>
        <a:lnRef idx="2">
          <a:scrgbClr r="0" g="0" b="0"/>
        </a:lnRef>
        <a:fillRef idx="1">
          <a:scrgbClr r="0" g="0" b="0"/>
        </a:fillRef>
        <a:effectRef idx="0">
          <a:scrgbClr r="0" g="0" b="0"/>
        </a:effectRef>
        <a:fontRef idx="minor"/>
      </dsp:style>
    </dsp:sp>
    <dsp:sp modelId="{3A56A0E3-B579-4A51-9047-4696CD9A7063}">
      <dsp:nvSpPr>
        <dsp:cNvPr id="0" name=""/>
        <dsp:cNvSpPr/>
      </dsp:nvSpPr>
      <dsp:spPr>
        <a:xfrm>
          <a:off x="480769" y="4148035"/>
          <a:ext cx="4552995" cy="638379"/>
        </a:xfrm>
        <a:prstGeom prst="roundRect">
          <a:avLst/>
        </a:prstGeom>
        <a:solidFill>
          <a:srgbClr val="3F3F3F"/>
        </a:solidFill>
        <a:ln w="38100" cap="flat" cmpd="sng" algn="ctr">
          <a:solidFill>
            <a:srgbClr val="FFFFFF"/>
          </a:solid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506714" tIns="40640" rIns="40640" bIns="40640" numCol="1" spcCol="1270" anchor="ctr" anchorCtr="0">
          <a:noAutofit/>
        </a:bodyPr>
        <a:lstStyle/>
        <a:p>
          <a:pPr marL="0" lvl="0" indent="0" algn="l" defTabSz="711200">
            <a:lnSpc>
              <a:spcPct val="90000"/>
            </a:lnSpc>
            <a:spcBef>
              <a:spcPct val="0"/>
            </a:spcBef>
            <a:spcAft>
              <a:spcPct val="35000"/>
            </a:spcAft>
            <a:buNone/>
          </a:pPr>
          <a:r>
            <a:rPr lang="en-US" sz="1600" b="1" kern="1200" dirty="0">
              <a:solidFill>
                <a:srgbClr val="FFFFFF"/>
              </a:solidFill>
              <a:effectLst>
                <a:outerShdw blurRad="38100" dist="38100" dir="2700000" algn="tl">
                  <a:srgbClr val="000000">
                    <a:alpha val="43137"/>
                  </a:srgbClr>
                </a:outerShdw>
              </a:effectLst>
              <a:latin typeface="Arial" panose="020B0604020202020204" pitchFamily="34" charset="0"/>
              <a:ea typeface="+mn-ea"/>
              <a:cs typeface="Arial" panose="020B0604020202020204" pitchFamily="34" charset="0"/>
            </a:rPr>
            <a:t>Retirement Plan</a:t>
          </a:r>
          <a:endParaRPr lang="en-US" sz="1600" b="1" kern="1200" dirty="0">
            <a:solidFill>
              <a:srgbClr val="FFFFFF"/>
            </a:solidFill>
            <a:effectLst>
              <a:outerShdw blurRad="38100" dist="38100" dir="2700000" algn="tl">
                <a:srgbClr val="000000">
                  <a:alpha val="43137"/>
                </a:srgbClr>
              </a:outerShdw>
            </a:effectLst>
            <a:latin typeface="Calibri" panose="020F0502020204030204"/>
            <a:ea typeface="+mn-ea"/>
            <a:cs typeface="+mn-cs"/>
          </a:endParaRPr>
        </a:p>
      </dsp:txBody>
      <dsp:txXfrm>
        <a:off x="511932" y="4179198"/>
        <a:ext cx="4490669" cy="576053"/>
      </dsp:txXfrm>
    </dsp:sp>
    <dsp:sp modelId="{C565211A-F819-4789-B901-16E10409A102}">
      <dsp:nvSpPr>
        <dsp:cNvPr id="0" name=""/>
        <dsp:cNvSpPr/>
      </dsp:nvSpPr>
      <dsp:spPr>
        <a:xfrm>
          <a:off x="135534" y="4129366"/>
          <a:ext cx="690470" cy="675716"/>
        </a:xfrm>
        <a:prstGeom prst="ellipse">
          <a:avLst/>
        </a:prstGeom>
        <a:solidFill>
          <a:srgbClr val="FFFFFF">
            <a:hueOff val="0"/>
            <a:satOff val="0"/>
            <a:lumOff val="0"/>
            <a:alphaOff val="0"/>
          </a:srgbClr>
        </a:solidFill>
        <a:ln w="38100" cap="flat" cmpd="sng" algn="ctr">
          <a:solidFill>
            <a:srgbClr val="3F3F3F"/>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1">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srcNode" val="srcNode"/>
            <dgm:param type="dstNode" val="dstNode"/>
            <dgm:param type="endSty" val="noArr"/>
            <dgm:param type="connRout" val="curve"/>
            <dgm:param type="begPts" val="ctr"/>
            <dgm:param type="endPts" val="ct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parTxRTLAlign" val="l"/>
                <dgm:param type="shpTxLTRAlignCh" val="l"/>
                <dgm:param type="shpTxRTLAlignCh" val="l"/>
              </dgm:alg>
            </dgm:if>
            <dgm:else name="Name27">
              <dgm:alg type="tx">
                <dgm:param type="parTxLTRAlign" val="r"/>
                <dgm:param type="parTxRTLAlign" val="r"/>
                <dgm:param type="shpTxLTRAlignCh"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parTxRTLAlign" val="l"/>
                <dgm:param type="shpTxLTRAlignCh" val="l"/>
                <dgm:param type="shpTxRTLAlignCh" val="l"/>
              </dgm:alg>
            </dgm:if>
            <dgm:else name="Name32">
              <dgm:alg type="tx">
                <dgm:param type="parTxLTRAlign" val="r"/>
                <dgm:param type="parTxRTLAlign" val="r"/>
                <dgm:param type="shpTxLTRAlignCh"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parTxRTLAlign" val="l"/>
                <dgm:param type="shpTxLTRAlignCh" val="l"/>
                <dgm:param type="shpTxRTLAlignCh" val="l"/>
              </dgm:alg>
            </dgm:if>
            <dgm:else name="Name37">
              <dgm:alg type="tx">
                <dgm:param type="parTxLTRAlign" val="r"/>
                <dgm:param type="parTxRTLAlign" val="r"/>
                <dgm:param type="shpTxLTRAlignCh"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parTxRTLAlign" val="l"/>
                <dgm:param type="shpTxLTRAlignCh" val="l"/>
                <dgm:param type="shpTxRTLAlignCh" val="l"/>
              </dgm:alg>
            </dgm:if>
            <dgm:else name="Name42">
              <dgm:alg type="tx">
                <dgm:param type="parTxLTRAlign" val="r"/>
                <dgm:param type="parTxRTLAlign" val="r"/>
                <dgm:param type="shpTxLTRAlignCh"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parTxRTLAlign" val="l"/>
                <dgm:param type="shpTxLTRAlignCh" val="l"/>
                <dgm:param type="shpTxRTLAlignCh" val="l"/>
              </dgm:alg>
            </dgm:if>
            <dgm:else name="Name47">
              <dgm:alg type="tx">
                <dgm:param type="parTxLTRAlign" val="r"/>
                <dgm:param type="parTxRTLAlign" val="r"/>
                <dgm:param type="shpTxLTRAlignCh"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parTxRTLAlign" val="l"/>
                <dgm:param type="shpTxLTRAlignCh" val="l"/>
                <dgm:param type="shpTxRTLAlignCh" val="l"/>
              </dgm:alg>
            </dgm:if>
            <dgm:else name="Name52">
              <dgm:alg type="tx">
                <dgm:param type="parTxLTRAlign" val="r"/>
                <dgm:param type="parTxRTLAlign" val="r"/>
                <dgm:param type="shpTxLTRAlignCh"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parTxRTLAlign" val="l"/>
                <dgm:param type="shpTxLTRAlignCh" val="l"/>
                <dgm:param type="shpTxRTLAlignCh" val="l"/>
              </dgm:alg>
            </dgm:if>
            <dgm:else name="Name57">
              <dgm:alg type="tx">
                <dgm:param type="parTxLTRAlign" val="r"/>
                <dgm:param type="parTxRTLAlign" val="r"/>
                <dgm:param type="shpTxLTRAlignCh"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1">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media/audio1.wav>
</file>

<file path=ppt/media/image1.jpeg>
</file>

<file path=ppt/media/image10.png>
</file>

<file path=ppt/media/image11.png>
</file>

<file path=ppt/media/image12.png>
</file>

<file path=ppt/media/image13.png>
</file>

<file path=ppt/media/image14.jpeg>
</file>

<file path=ppt/media/image2.jpeg>
</file>

<file path=ppt/media/image3.jpeg>
</file>

<file path=ppt/media/image4.jpeg>
</file>

<file path=ppt/media/image5.GIF>
</file>

<file path=ppt/media/image6.png>
</file>

<file path=ppt/media/image7.gif>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6B7DAE0-2288-4172-9A82-483659CABB94}" type="datetimeFigureOut">
              <a:rPr lang="en-US" smtClean="0"/>
              <a:t>7/21/2025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2022761-B29E-4A4A-A339-FFE2FA33EE97}" type="slidenum">
              <a:rPr lang="en-US" smtClean="0"/>
              <a:t>‹#›</a:t>
            </a:fld>
            <a:endParaRPr lang="en-US"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defRPr/>
            </a:pPr>
            <a:r>
              <a:rPr lang="en-US" sz="1200" b="0" u="none" strike="noStrike" dirty="0">
                <a:latin typeface="Calibri" panose="020F0502020204030204" pitchFamily="34" charset="0"/>
                <a:cs typeface="Calibri" panose="020F0502020204030204" pitchFamily="34" charset="0"/>
              </a:rPr>
              <a:t>Term Insurance Plans do not give anything back at the end of the term (life cover period) if you outlive it, meaning that there is only </a:t>
            </a:r>
            <a:r>
              <a:rPr lang="en-US" sz="1200" b="0" i="1" u="sng" strike="noStrike" dirty="0">
                <a:latin typeface="Calibri" panose="020F0502020204030204" pitchFamily="34" charset="0"/>
                <a:cs typeface="Calibri" panose="020F0502020204030204" pitchFamily="34" charset="0"/>
              </a:rPr>
              <a:t>Death Benefit</a:t>
            </a:r>
            <a:r>
              <a:rPr lang="en-US" sz="1200" b="0" u="none" strike="noStrike" dirty="0">
                <a:latin typeface="Calibri" panose="020F0502020204030204" pitchFamily="34" charset="0"/>
                <a:cs typeface="Calibri" panose="020F0502020204030204" pitchFamily="34" charset="0"/>
              </a:rPr>
              <a:t> without </a:t>
            </a:r>
            <a:r>
              <a:rPr lang="en-US" sz="1200" b="1" u="none" strike="noStrike" dirty="0">
                <a:latin typeface="Calibri" panose="020F0502020204030204" pitchFamily="34" charset="0"/>
                <a:cs typeface="Calibri" panose="020F0502020204030204" pitchFamily="34" charset="0"/>
              </a:rPr>
              <a:t>maturity/survival benefit</a:t>
            </a:r>
            <a:r>
              <a:rPr lang="en-US" sz="1200" b="0" u="none" strike="noStrike" dirty="0">
                <a:latin typeface="Calibri" panose="020F0502020204030204" pitchFamily="34" charset="0"/>
                <a:cs typeface="Calibri" panose="020F0502020204030204" pitchFamily="34" charset="0"/>
              </a:rPr>
              <a:t>.</a:t>
            </a:r>
            <a:endParaRPr lang="en-US" sz="1200" dirty="0">
              <a:latin typeface="Calibri" panose="020F0502020204030204" pitchFamily="34" charset="0"/>
              <a:cs typeface="Calibri" panose="020F0502020204030204" pitchFamily="34" charset="0"/>
            </a:endParaRPr>
          </a:p>
        </p:txBody>
      </p:sp>
      <p:sp>
        <p:nvSpPr>
          <p:cNvPr id="4" name="Slide Number Placeholder 3"/>
          <p:cNvSpPr>
            <a:spLocks noGrp="1"/>
          </p:cNvSpPr>
          <p:nvPr>
            <p:ph type="sldNum" sz="quarter" idx="10"/>
          </p:nvPr>
        </p:nvSpPr>
        <p:spPr/>
        <p:txBody>
          <a:bodyPr/>
          <a:lstStyle/>
          <a:p>
            <a:fld id="{F2022761-B29E-4A4A-A339-FFE2FA33EE97}" type="slidenum">
              <a:rPr lang="en-US" smtClean="0"/>
              <a:t>2</a:t>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F2022761-B29E-4A4A-A339-FFE2FA33EE97}" type="slidenum">
              <a:rPr lang="en-US" smtClean="0"/>
              <a:t>16</a:t>
            </a:fld>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163" y="2130428"/>
            <a:ext cx="10360501" cy="1470025"/>
          </a:xfrm>
        </p:spPr>
        <p:txBody>
          <a:bodyPr/>
          <a:lstStyle/>
          <a:p>
            <a:r>
              <a:rPr lang="en-US"/>
              <a:t>Click to edit Master title style</a:t>
            </a:r>
          </a:p>
        </p:txBody>
      </p:sp>
      <p:sp>
        <p:nvSpPr>
          <p:cNvPr id="3" name="Subtitle 2"/>
          <p:cNvSpPr>
            <a:spLocks noGrp="1"/>
          </p:cNvSpPr>
          <p:nvPr>
            <p:ph type="subTitle" idx="1"/>
          </p:nvPr>
        </p:nvSpPr>
        <p:spPr>
          <a:xfrm>
            <a:off x="1828324" y="3886200"/>
            <a:ext cx="8532178"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EF2F4BAE-4DC5-4E15-94FB-362491927953}" type="datetime1">
              <a:rPr lang="en-US" smtClean="0"/>
              <a:t>7/21/2025</a:t>
            </a:fld>
            <a:endParaRPr lang="en-US" dirty="0"/>
          </a:p>
        </p:txBody>
      </p:sp>
      <p:sp>
        <p:nvSpPr>
          <p:cNvPr id="5" name="Footer Placeholder 4"/>
          <p:cNvSpPr>
            <a:spLocks noGrp="1"/>
          </p:cNvSpPr>
          <p:nvPr>
            <p:ph type="ftr" sz="quarter" idx="11"/>
          </p:nvPr>
        </p:nvSpPr>
        <p:spPr/>
        <p:txBody>
          <a:bodyPr/>
          <a:lstStyle/>
          <a:p>
            <a:r>
              <a:rPr lang="en-US"/>
              <a:t>Taalo Nahi.. Le Daalo</a:t>
            </a:r>
            <a:endParaRPr lang="en-US" dirty="0"/>
          </a:p>
        </p:txBody>
      </p:sp>
      <p:sp>
        <p:nvSpPr>
          <p:cNvPr id="6" name="Slide Number Placeholder 5"/>
          <p:cNvSpPr>
            <a:spLocks noGrp="1"/>
          </p:cNvSpPr>
          <p:nvPr>
            <p:ph type="sldNum" sz="quarter" idx="12"/>
          </p:nvPr>
        </p:nvSpPr>
        <p:spPr/>
        <p:txBody>
          <a:bodyPr/>
          <a:lstStyle/>
          <a:p>
            <a:fld id="{84A91A6A-AF68-4601-A97B-86B19DC360FC}" type="slidenum">
              <a:rPr lang="en-US" smtClean="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E1D2E24-FEE9-4DCF-BC3A-CCDED5664DCC}" type="datetime1">
              <a:rPr lang="en-US" smtClean="0"/>
              <a:t>7/21/2025</a:t>
            </a:fld>
            <a:endParaRPr lang="en-US" dirty="0"/>
          </a:p>
        </p:txBody>
      </p:sp>
      <p:sp>
        <p:nvSpPr>
          <p:cNvPr id="5" name="Footer Placeholder 4"/>
          <p:cNvSpPr>
            <a:spLocks noGrp="1"/>
          </p:cNvSpPr>
          <p:nvPr>
            <p:ph type="ftr" sz="quarter" idx="11"/>
          </p:nvPr>
        </p:nvSpPr>
        <p:spPr/>
        <p:txBody>
          <a:bodyPr/>
          <a:lstStyle/>
          <a:p>
            <a:r>
              <a:rPr lang="en-US"/>
              <a:t>Taalo Nahi.. Le Daalo</a:t>
            </a:r>
            <a:endParaRPr lang="en-US" dirty="0"/>
          </a:p>
        </p:txBody>
      </p:sp>
      <p:sp>
        <p:nvSpPr>
          <p:cNvPr id="6" name="Slide Number Placeholder 5"/>
          <p:cNvSpPr>
            <a:spLocks noGrp="1"/>
          </p:cNvSpPr>
          <p:nvPr>
            <p:ph type="sldNum" sz="quarter" idx="12"/>
          </p:nvPr>
        </p:nvSpPr>
        <p:spPr/>
        <p:txBody>
          <a:bodyPr/>
          <a:lstStyle/>
          <a:p>
            <a:fld id="{84A91A6A-AF68-4601-A97B-86B19DC360FC}" type="slidenum">
              <a:rPr lang="en-US" smtClean="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274639"/>
            <a:ext cx="2742486"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441" y="274639"/>
            <a:ext cx="802431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451924E-4AF3-4AA7-A327-5BC09FA4D1B2}" type="datetime1">
              <a:rPr lang="en-US" smtClean="0"/>
              <a:t>7/21/2025</a:t>
            </a:fld>
            <a:endParaRPr lang="en-US" dirty="0"/>
          </a:p>
        </p:txBody>
      </p:sp>
      <p:sp>
        <p:nvSpPr>
          <p:cNvPr id="5" name="Footer Placeholder 4"/>
          <p:cNvSpPr>
            <a:spLocks noGrp="1"/>
          </p:cNvSpPr>
          <p:nvPr>
            <p:ph type="ftr" sz="quarter" idx="11"/>
          </p:nvPr>
        </p:nvSpPr>
        <p:spPr/>
        <p:txBody>
          <a:bodyPr/>
          <a:lstStyle/>
          <a:p>
            <a:r>
              <a:rPr lang="en-US"/>
              <a:t>Taalo Nahi.. Le Daalo</a:t>
            </a:r>
            <a:endParaRPr lang="en-US" dirty="0"/>
          </a:p>
        </p:txBody>
      </p:sp>
      <p:sp>
        <p:nvSpPr>
          <p:cNvPr id="6" name="Slide Number Placeholder 5"/>
          <p:cNvSpPr>
            <a:spLocks noGrp="1"/>
          </p:cNvSpPr>
          <p:nvPr>
            <p:ph type="sldNum" sz="quarter" idx="12"/>
          </p:nvPr>
        </p:nvSpPr>
        <p:spPr/>
        <p:txBody>
          <a:bodyPr/>
          <a:lstStyle/>
          <a:p>
            <a:fld id="{84A91A6A-AF68-4601-A97B-86B19DC360FC}" type="slidenum">
              <a:rPr lang="en-US" smtClean="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7" name="Rectangle 6"/>
          <p:cNvSpPr/>
          <p:nvPr userDrawn="1"/>
        </p:nvSpPr>
        <p:spPr>
          <a:xfrm>
            <a:off x="2" y="3225800"/>
            <a:ext cx="12188825" cy="3632200"/>
          </a:xfrm>
          <a:prstGeom prst="rect">
            <a:avLst/>
          </a:prstGeom>
          <a:gradFill flip="none" rotWithShape="1">
            <a:gsLst>
              <a:gs pos="44000">
                <a:srgbClr val="CBCBCB">
                  <a:alpha val="22000"/>
                </a:srgbClr>
              </a:gs>
              <a:gs pos="100000">
                <a:srgbClr val="5F5F5F">
                  <a:alpha val="19000"/>
                </a:srgbClr>
              </a:gs>
              <a:gs pos="100000">
                <a:srgbClr val="FFFFFF">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200"/>
            <a:endParaRPr lang="en-US" sz="2400">
              <a:solidFill>
                <a:prstClr val="white"/>
              </a:solidFill>
            </a:endParaRPr>
          </a:p>
        </p:txBody>
      </p:sp>
      <p:sp>
        <p:nvSpPr>
          <p:cNvPr id="2" name="Title 1"/>
          <p:cNvSpPr>
            <a:spLocks noGrp="1"/>
          </p:cNvSpPr>
          <p:nvPr>
            <p:ph type="ctrTitle"/>
          </p:nvPr>
        </p:nvSpPr>
        <p:spPr>
          <a:xfrm>
            <a:off x="914164" y="4987990"/>
            <a:ext cx="10360501" cy="610820"/>
          </a:xfrm>
        </p:spPr>
        <p:txBody>
          <a:bodyPr/>
          <a:lstStyle>
            <a:lvl1pPr algn="ctr">
              <a:defRPr lang="en-US" sz="4000" kern="1200" smtClean="0">
                <a:solidFill>
                  <a:schemeClr val="tx1">
                    <a:lumMod val="75000"/>
                    <a:lumOff val="25000"/>
                  </a:schemeClr>
                </a:solidFill>
                <a:latin typeface="+mj-lt"/>
                <a:ea typeface="+mj-ea"/>
                <a:cs typeface="+mj-cs"/>
              </a:defRPr>
            </a:lvl1pPr>
          </a:lstStyle>
          <a:p>
            <a:r>
              <a:rPr lang="en-US" dirty="0"/>
              <a:t>Click to edit Master title style</a:t>
            </a:r>
          </a:p>
        </p:txBody>
      </p:sp>
      <p:sp>
        <p:nvSpPr>
          <p:cNvPr id="3" name="Subtitle 2"/>
          <p:cNvSpPr>
            <a:spLocks noGrp="1"/>
          </p:cNvSpPr>
          <p:nvPr>
            <p:ph type="subTitle" idx="1"/>
          </p:nvPr>
        </p:nvSpPr>
        <p:spPr>
          <a:xfrm>
            <a:off x="1828324" y="5509360"/>
            <a:ext cx="8532178" cy="764440"/>
          </a:xfrm>
        </p:spPr>
        <p:txBody>
          <a:bodyPr>
            <a:normAutofit/>
          </a:bodyPr>
          <a:lstStyle>
            <a:lvl1pPr marL="0" indent="0" algn="ctr">
              <a:buNone/>
              <a:defRPr lang="en-US" sz="2400" kern="1200" smtClean="0">
                <a:solidFill>
                  <a:schemeClr val="tx1">
                    <a:lumMod val="65000"/>
                    <a:lumOff val="35000"/>
                  </a:schemeClr>
                </a:solidFill>
                <a:latin typeface="+mj-lt"/>
                <a:ea typeface="+mj-ea"/>
                <a:cs typeface="+mj-cs"/>
              </a:defRPr>
            </a:lvl1pPr>
            <a:lvl2pPr marL="609600" indent="0" algn="ctr">
              <a:buNone/>
              <a:defRPr>
                <a:solidFill>
                  <a:schemeClr val="tx1">
                    <a:tint val="75000"/>
                  </a:schemeClr>
                </a:solidFill>
              </a:defRPr>
            </a:lvl2pPr>
            <a:lvl3pPr marL="1218565" indent="0" algn="ctr">
              <a:buNone/>
              <a:defRPr>
                <a:solidFill>
                  <a:schemeClr val="tx1">
                    <a:tint val="75000"/>
                  </a:schemeClr>
                </a:solidFill>
              </a:defRPr>
            </a:lvl3pPr>
            <a:lvl4pPr marL="1828165" indent="0" algn="ctr">
              <a:buNone/>
              <a:defRPr>
                <a:solidFill>
                  <a:schemeClr val="tx1">
                    <a:tint val="75000"/>
                  </a:schemeClr>
                </a:solidFill>
              </a:defRPr>
            </a:lvl4pPr>
            <a:lvl5pPr marL="2437765" indent="0" algn="ctr">
              <a:buNone/>
              <a:defRPr>
                <a:solidFill>
                  <a:schemeClr val="tx1">
                    <a:tint val="75000"/>
                  </a:schemeClr>
                </a:solidFill>
              </a:defRPr>
            </a:lvl5pPr>
            <a:lvl6pPr marL="3046730" indent="0" algn="ctr">
              <a:buNone/>
              <a:defRPr>
                <a:solidFill>
                  <a:schemeClr val="tx1">
                    <a:tint val="75000"/>
                  </a:schemeClr>
                </a:solidFill>
              </a:defRPr>
            </a:lvl6pPr>
            <a:lvl7pPr marL="3656330" indent="0" algn="ctr">
              <a:buNone/>
              <a:defRPr>
                <a:solidFill>
                  <a:schemeClr val="tx1">
                    <a:tint val="75000"/>
                  </a:schemeClr>
                </a:solidFill>
              </a:defRPr>
            </a:lvl7pPr>
            <a:lvl8pPr marL="4265930" indent="0" algn="ctr">
              <a:buNone/>
              <a:defRPr>
                <a:solidFill>
                  <a:schemeClr val="tx1">
                    <a:tint val="75000"/>
                  </a:schemeClr>
                </a:solidFill>
              </a:defRPr>
            </a:lvl8pPr>
            <a:lvl9pPr marL="4874895"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FD1176A7-B091-469C-82C8-89C693043C40}" type="datetimeFigureOut">
              <a:rPr lang="en-US" smtClean="0">
                <a:solidFill>
                  <a:prstClr val="black">
                    <a:tint val="75000"/>
                  </a:prstClr>
                </a:solidFill>
              </a:rPr>
              <a:t>7/21/2025</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5939B1FA-81F2-4940-9AF3-5EAFB5D6669B}" type="slidenum">
              <a:rPr lang="en-US" smtClean="0">
                <a:solidFill>
                  <a:prstClr val="black">
                    <a:tint val="75000"/>
                  </a:prstClr>
                </a:solidFill>
              </a:rPr>
              <a:t>‹#›</a:t>
            </a:fld>
            <a:endParaRPr lang="en-US">
              <a:solidFill>
                <a:prstClr val="black">
                  <a:tint val="75000"/>
                </a:prstClr>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164" y="2130432"/>
            <a:ext cx="10360501" cy="1470025"/>
          </a:xfrm>
        </p:spPr>
        <p:txBody>
          <a:bodyPr/>
          <a:lstStyle/>
          <a:p>
            <a:r>
              <a:rPr lang="en-US"/>
              <a:t>Click to edit Master title style</a:t>
            </a:r>
          </a:p>
        </p:txBody>
      </p:sp>
      <p:sp>
        <p:nvSpPr>
          <p:cNvPr id="3" name="Subtitle 2"/>
          <p:cNvSpPr>
            <a:spLocks noGrp="1"/>
          </p:cNvSpPr>
          <p:nvPr>
            <p:ph type="subTitle" idx="1"/>
          </p:nvPr>
        </p:nvSpPr>
        <p:spPr>
          <a:xfrm>
            <a:off x="1828324" y="3886200"/>
            <a:ext cx="8532178" cy="1752600"/>
          </a:xfrm>
        </p:spPr>
        <p:txBody>
          <a:bodyPr/>
          <a:lstStyle>
            <a:lvl1pPr marL="0" indent="0" algn="ctr">
              <a:buNone/>
              <a:defRPr>
                <a:solidFill>
                  <a:schemeClr val="tx1">
                    <a:tint val="75000"/>
                  </a:schemeClr>
                </a:solidFill>
              </a:defRPr>
            </a:lvl1pPr>
            <a:lvl2pPr marL="609600" indent="0" algn="ctr">
              <a:buNone/>
              <a:defRPr>
                <a:solidFill>
                  <a:schemeClr val="tx1">
                    <a:tint val="75000"/>
                  </a:schemeClr>
                </a:solidFill>
              </a:defRPr>
            </a:lvl2pPr>
            <a:lvl3pPr marL="1218565" indent="0" algn="ctr">
              <a:buNone/>
              <a:defRPr>
                <a:solidFill>
                  <a:schemeClr val="tx1">
                    <a:tint val="75000"/>
                  </a:schemeClr>
                </a:solidFill>
              </a:defRPr>
            </a:lvl3pPr>
            <a:lvl4pPr marL="1828165" indent="0" algn="ctr">
              <a:buNone/>
              <a:defRPr>
                <a:solidFill>
                  <a:schemeClr val="tx1">
                    <a:tint val="75000"/>
                  </a:schemeClr>
                </a:solidFill>
              </a:defRPr>
            </a:lvl4pPr>
            <a:lvl5pPr marL="2437765" indent="0" algn="ctr">
              <a:buNone/>
              <a:defRPr>
                <a:solidFill>
                  <a:schemeClr val="tx1">
                    <a:tint val="75000"/>
                  </a:schemeClr>
                </a:solidFill>
              </a:defRPr>
            </a:lvl5pPr>
            <a:lvl6pPr marL="3047365" indent="0" algn="ctr">
              <a:buNone/>
              <a:defRPr>
                <a:solidFill>
                  <a:schemeClr val="tx1">
                    <a:tint val="75000"/>
                  </a:schemeClr>
                </a:solidFill>
              </a:defRPr>
            </a:lvl6pPr>
            <a:lvl7pPr marL="3656330" indent="0" algn="ctr">
              <a:buNone/>
              <a:defRPr>
                <a:solidFill>
                  <a:schemeClr val="tx1">
                    <a:tint val="75000"/>
                  </a:schemeClr>
                </a:solidFill>
              </a:defRPr>
            </a:lvl7pPr>
            <a:lvl8pPr marL="4265930" indent="0" algn="ctr">
              <a:buNone/>
              <a:defRPr>
                <a:solidFill>
                  <a:schemeClr val="tx1">
                    <a:tint val="75000"/>
                  </a:schemeClr>
                </a:solidFill>
              </a:defRPr>
            </a:lvl8pPr>
            <a:lvl9pPr marL="487553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FD1176A7-B091-469C-82C8-89C693043C40}" type="datetimeFigureOut">
              <a:rPr lang="en-US" smtClean="0">
                <a:solidFill>
                  <a:prstClr val="black">
                    <a:tint val="75000"/>
                  </a:prstClr>
                </a:solidFill>
              </a:rPr>
              <a:t>7/21/2025</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5939B1FA-81F2-4940-9AF3-5EAFB5D6669B}" type="slidenum">
              <a:rPr lang="en-US" smtClean="0">
                <a:solidFill>
                  <a:prstClr val="black">
                    <a:tint val="75000"/>
                  </a:prstClr>
                </a:solidFill>
              </a:rPr>
              <a:t>‹#›</a:t>
            </a:fld>
            <a:endParaRPr lang="en-US">
              <a:solidFill>
                <a:prstClr val="black">
                  <a:tint val="75000"/>
                </a:prstClr>
              </a:solidFil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D1176A7-B091-469C-82C8-89C693043C40}" type="datetimeFigureOut">
              <a:rPr lang="en-US" smtClean="0">
                <a:solidFill>
                  <a:prstClr val="black">
                    <a:tint val="75000"/>
                  </a:prstClr>
                </a:solidFill>
              </a:rPr>
              <a:t>7/21/2025</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5939B1FA-81F2-4940-9AF3-5EAFB5D6669B}" type="slidenum">
              <a:rPr lang="en-US" smtClean="0">
                <a:solidFill>
                  <a:prstClr val="black">
                    <a:tint val="75000"/>
                  </a:prstClr>
                </a:solidFill>
              </a:rPr>
              <a:t>‹#›</a:t>
            </a:fld>
            <a:endParaRPr lang="en-US">
              <a:solidFill>
                <a:prstClr val="black">
                  <a:tint val="75000"/>
                </a:prstClr>
              </a:solidFil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2833" y="4406905"/>
            <a:ext cx="10360501" cy="1362075"/>
          </a:xfrm>
        </p:spPr>
        <p:txBody>
          <a:bodyPr anchor="t"/>
          <a:lstStyle>
            <a:lvl1pPr algn="l">
              <a:defRPr sz="5330" b="1" cap="all"/>
            </a:lvl1pPr>
          </a:lstStyle>
          <a:p>
            <a:r>
              <a:rPr lang="en-US"/>
              <a:t>Click to edit Master title style</a:t>
            </a:r>
          </a:p>
        </p:txBody>
      </p:sp>
      <p:sp>
        <p:nvSpPr>
          <p:cNvPr id="3" name="Text Placeholder 2"/>
          <p:cNvSpPr>
            <a:spLocks noGrp="1"/>
          </p:cNvSpPr>
          <p:nvPr>
            <p:ph type="body" idx="1"/>
          </p:nvPr>
        </p:nvSpPr>
        <p:spPr>
          <a:xfrm>
            <a:off x="962833" y="2906713"/>
            <a:ext cx="10360501" cy="1500187"/>
          </a:xfrm>
        </p:spPr>
        <p:txBody>
          <a:bodyPr anchor="b"/>
          <a:lstStyle>
            <a:lvl1pPr marL="0" indent="0">
              <a:buNone/>
              <a:defRPr sz="2665">
                <a:solidFill>
                  <a:schemeClr val="tx1">
                    <a:tint val="75000"/>
                  </a:schemeClr>
                </a:solidFill>
              </a:defRPr>
            </a:lvl1pPr>
            <a:lvl2pPr marL="609600" indent="0">
              <a:buNone/>
              <a:defRPr sz="2400">
                <a:solidFill>
                  <a:schemeClr val="tx1">
                    <a:tint val="75000"/>
                  </a:schemeClr>
                </a:solidFill>
              </a:defRPr>
            </a:lvl2pPr>
            <a:lvl3pPr marL="1218565" indent="0">
              <a:buNone/>
              <a:defRPr sz="2135">
                <a:solidFill>
                  <a:schemeClr val="tx1">
                    <a:tint val="75000"/>
                  </a:schemeClr>
                </a:solidFill>
              </a:defRPr>
            </a:lvl3pPr>
            <a:lvl4pPr marL="1828165" indent="0">
              <a:buNone/>
              <a:defRPr sz="1865">
                <a:solidFill>
                  <a:schemeClr val="tx1">
                    <a:tint val="75000"/>
                  </a:schemeClr>
                </a:solidFill>
              </a:defRPr>
            </a:lvl4pPr>
            <a:lvl5pPr marL="2437765" indent="0">
              <a:buNone/>
              <a:defRPr sz="1865">
                <a:solidFill>
                  <a:schemeClr val="tx1">
                    <a:tint val="75000"/>
                  </a:schemeClr>
                </a:solidFill>
              </a:defRPr>
            </a:lvl5pPr>
            <a:lvl6pPr marL="3047365" indent="0">
              <a:buNone/>
              <a:defRPr sz="1865">
                <a:solidFill>
                  <a:schemeClr val="tx1">
                    <a:tint val="75000"/>
                  </a:schemeClr>
                </a:solidFill>
              </a:defRPr>
            </a:lvl6pPr>
            <a:lvl7pPr marL="3656330" indent="0">
              <a:buNone/>
              <a:defRPr sz="1865">
                <a:solidFill>
                  <a:schemeClr val="tx1">
                    <a:tint val="75000"/>
                  </a:schemeClr>
                </a:solidFill>
              </a:defRPr>
            </a:lvl7pPr>
            <a:lvl8pPr marL="4265930" indent="0">
              <a:buNone/>
              <a:defRPr sz="1865">
                <a:solidFill>
                  <a:schemeClr val="tx1">
                    <a:tint val="75000"/>
                  </a:schemeClr>
                </a:solidFill>
              </a:defRPr>
            </a:lvl8pPr>
            <a:lvl9pPr marL="4875530" indent="0">
              <a:buNone/>
              <a:defRPr sz="1865">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D1176A7-B091-469C-82C8-89C693043C40}" type="datetimeFigureOut">
              <a:rPr lang="en-US" smtClean="0">
                <a:solidFill>
                  <a:prstClr val="black">
                    <a:tint val="75000"/>
                  </a:prstClr>
                </a:solidFill>
              </a:rPr>
              <a:t>7/21/2025</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5939B1FA-81F2-4940-9AF3-5EAFB5D6669B}" type="slidenum">
              <a:rPr lang="en-US" smtClean="0">
                <a:solidFill>
                  <a:prstClr val="black">
                    <a:tint val="75000"/>
                  </a:prstClr>
                </a:solidFill>
              </a:rPr>
              <a:t>‹#›</a:t>
            </a:fld>
            <a:endParaRPr lang="en-US">
              <a:solidFill>
                <a:prstClr val="black">
                  <a:tint val="75000"/>
                </a:prstClr>
              </a:solidFil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441" y="1600204"/>
            <a:ext cx="5383398" cy="4525963"/>
          </a:xfrm>
        </p:spPr>
        <p:txBody>
          <a:bodyPr/>
          <a:lstStyle>
            <a:lvl1pPr>
              <a:defRPr sz="3730"/>
            </a:lvl1pPr>
            <a:lvl2pPr>
              <a:defRPr sz="3200"/>
            </a:lvl2pPr>
            <a:lvl3pPr>
              <a:defRPr sz="2665"/>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5986" y="1600204"/>
            <a:ext cx="5383398" cy="4525963"/>
          </a:xfrm>
        </p:spPr>
        <p:txBody>
          <a:bodyPr/>
          <a:lstStyle>
            <a:lvl1pPr>
              <a:defRPr sz="3730"/>
            </a:lvl1pPr>
            <a:lvl2pPr>
              <a:defRPr sz="3200"/>
            </a:lvl2pPr>
            <a:lvl3pPr>
              <a:defRPr sz="2665"/>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D1176A7-B091-469C-82C8-89C693043C40}" type="datetimeFigureOut">
              <a:rPr lang="en-US" smtClean="0">
                <a:solidFill>
                  <a:prstClr val="black">
                    <a:tint val="75000"/>
                  </a:prstClr>
                </a:solidFill>
              </a:rPr>
              <a:t>7/21/2025</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5939B1FA-81F2-4940-9AF3-5EAFB5D6669B}" type="slidenum">
              <a:rPr lang="en-US" smtClean="0">
                <a:solidFill>
                  <a:prstClr val="black">
                    <a:tint val="75000"/>
                  </a:prstClr>
                </a:solidFill>
              </a:rPr>
              <a:t>‹#›</a:t>
            </a:fld>
            <a:endParaRPr lang="en-US">
              <a:solidFill>
                <a:prstClr val="black">
                  <a:tint val="75000"/>
                </a:prstClr>
              </a:solidFil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443" y="1535117"/>
            <a:ext cx="5385514" cy="639763"/>
          </a:xfrm>
        </p:spPr>
        <p:txBody>
          <a:bodyPr anchor="b"/>
          <a:lstStyle>
            <a:lvl1pPr marL="0" indent="0">
              <a:buNone/>
              <a:defRPr sz="3200" b="1"/>
            </a:lvl1pPr>
            <a:lvl2pPr marL="609600" indent="0">
              <a:buNone/>
              <a:defRPr sz="2665" b="1"/>
            </a:lvl2pPr>
            <a:lvl3pPr marL="1218565" indent="0">
              <a:buNone/>
              <a:defRPr sz="2400" b="1"/>
            </a:lvl3pPr>
            <a:lvl4pPr marL="1828165" indent="0">
              <a:buNone/>
              <a:defRPr sz="2135" b="1"/>
            </a:lvl4pPr>
            <a:lvl5pPr marL="2437765" indent="0">
              <a:buNone/>
              <a:defRPr sz="2135" b="1"/>
            </a:lvl5pPr>
            <a:lvl6pPr marL="3047365" indent="0">
              <a:buNone/>
              <a:defRPr sz="2135" b="1"/>
            </a:lvl6pPr>
            <a:lvl7pPr marL="3656330" indent="0">
              <a:buNone/>
              <a:defRPr sz="2135" b="1"/>
            </a:lvl7pPr>
            <a:lvl8pPr marL="4265930" indent="0">
              <a:buNone/>
              <a:defRPr sz="2135" b="1"/>
            </a:lvl8pPr>
            <a:lvl9pPr marL="4875530" indent="0">
              <a:buNone/>
              <a:defRPr sz="2135" b="1"/>
            </a:lvl9pPr>
          </a:lstStyle>
          <a:p>
            <a:pPr lvl="0"/>
            <a:r>
              <a:rPr lang="en-US"/>
              <a:t>Click to edit Master text styles</a:t>
            </a:r>
          </a:p>
        </p:txBody>
      </p:sp>
      <p:sp>
        <p:nvSpPr>
          <p:cNvPr id="4" name="Content Placeholder 3"/>
          <p:cNvSpPr>
            <a:spLocks noGrp="1"/>
          </p:cNvSpPr>
          <p:nvPr>
            <p:ph sz="half" idx="2"/>
          </p:nvPr>
        </p:nvSpPr>
        <p:spPr>
          <a:xfrm>
            <a:off x="609443" y="2174875"/>
            <a:ext cx="5385514" cy="3951288"/>
          </a:xfrm>
        </p:spPr>
        <p:txBody>
          <a:bodyPr/>
          <a:lstStyle>
            <a:lvl1pPr>
              <a:defRPr sz="3200"/>
            </a:lvl1pPr>
            <a:lvl2pPr>
              <a:defRPr sz="2665"/>
            </a:lvl2pPr>
            <a:lvl3pPr>
              <a:defRPr sz="2400"/>
            </a:lvl3pPr>
            <a:lvl4pPr>
              <a:defRPr sz="2135"/>
            </a:lvl4pPr>
            <a:lvl5pPr>
              <a:defRPr sz="2135"/>
            </a:lvl5pPr>
            <a:lvl6pPr>
              <a:defRPr sz="2135"/>
            </a:lvl6pPr>
            <a:lvl7pPr>
              <a:defRPr sz="2135"/>
            </a:lvl7pPr>
            <a:lvl8pPr>
              <a:defRPr sz="2135"/>
            </a:lvl8pPr>
            <a:lvl9pPr>
              <a:defRPr sz="213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1757" y="1535117"/>
            <a:ext cx="5387630" cy="639763"/>
          </a:xfrm>
        </p:spPr>
        <p:txBody>
          <a:bodyPr anchor="b"/>
          <a:lstStyle>
            <a:lvl1pPr marL="0" indent="0">
              <a:buNone/>
              <a:defRPr sz="3200" b="1"/>
            </a:lvl1pPr>
            <a:lvl2pPr marL="609600" indent="0">
              <a:buNone/>
              <a:defRPr sz="2665" b="1"/>
            </a:lvl2pPr>
            <a:lvl3pPr marL="1218565" indent="0">
              <a:buNone/>
              <a:defRPr sz="2400" b="1"/>
            </a:lvl3pPr>
            <a:lvl4pPr marL="1828165" indent="0">
              <a:buNone/>
              <a:defRPr sz="2135" b="1"/>
            </a:lvl4pPr>
            <a:lvl5pPr marL="2437765" indent="0">
              <a:buNone/>
              <a:defRPr sz="2135" b="1"/>
            </a:lvl5pPr>
            <a:lvl6pPr marL="3047365" indent="0">
              <a:buNone/>
              <a:defRPr sz="2135" b="1"/>
            </a:lvl6pPr>
            <a:lvl7pPr marL="3656330" indent="0">
              <a:buNone/>
              <a:defRPr sz="2135" b="1"/>
            </a:lvl7pPr>
            <a:lvl8pPr marL="4265930" indent="0">
              <a:buNone/>
              <a:defRPr sz="2135" b="1"/>
            </a:lvl8pPr>
            <a:lvl9pPr marL="4875530" indent="0">
              <a:buNone/>
              <a:defRPr sz="2135" b="1"/>
            </a:lvl9pPr>
          </a:lstStyle>
          <a:p>
            <a:pPr lvl="0"/>
            <a:r>
              <a:rPr lang="en-US"/>
              <a:t>Click to edit Master text styles</a:t>
            </a:r>
          </a:p>
        </p:txBody>
      </p:sp>
      <p:sp>
        <p:nvSpPr>
          <p:cNvPr id="6" name="Content Placeholder 5"/>
          <p:cNvSpPr>
            <a:spLocks noGrp="1"/>
          </p:cNvSpPr>
          <p:nvPr>
            <p:ph sz="quarter" idx="4"/>
          </p:nvPr>
        </p:nvSpPr>
        <p:spPr>
          <a:xfrm>
            <a:off x="6191757" y="2174875"/>
            <a:ext cx="5387630" cy="3951288"/>
          </a:xfrm>
        </p:spPr>
        <p:txBody>
          <a:bodyPr/>
          <a:lstStyle>
            <a:lvl1pPr>
              <a:defRPr sz="3200"/>
            </a:lvl1pPr>
            <a:lvl2pPr>
              <a:defRPr sz="2665"/>
            </a:lvl2pPr>
            <a:lvl3pPr>
              <a:defRPr sz="2400"/>
            </a:lvl3pPr>
            <a:lvl4pPr>
              <a:defRPr sz="2135"/>
            </a:lvl4pPr>
            <a:lvl5pPr>
              <a:defRPr sz="2135"/>
            </a:lvl5pPr>
            <a:lvl6pPr>
              <a:defRPr sz="2135"/>
            </a:lvl6pPr>
            <a:lvl7pPr>
              <a:defRPr sz="2135"/>
            </a:lvl7pPr>
            <a:lvl8pPr>
              <a:defRPr sz="2135"/>
            </a:lvl8pPr>
            <a:lvl9pPr>
              <a:defRPr sz="213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D1176A7-B091-469C-82C8-89C693043C40}" type="datetimeFigureOut">
              <a:rPr lang="en-US" smtClean="0">
                <a:solidFill>
                  <a:prstClr val="black">
                    <a:tint val="75000"/>
                  </a:prstClr>
                </a:solidFill>
              </a:rPr>
              <a:t>7/21/2025</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5939B1FA-81F2-4940-9AF3-5EAFB5D6669B}" type="slidenum">
              <a:rPr lang="en-US" smtClean="0">
                <a:solidFill>
                  <a:prstClr val="black">
                    <a:tint val="75000"/>
                  </a:prstClr>
                </a:solidFill>
              </a:rPr>
              <a:t>‹#›</a:t>
            </a:fld>
            <a:endParaRPr lang="en-US">
              <a:solidFill>
                <a:prstClr val="black">
                  <a:tint val="75000"/>
                </a:prstClr>
              </a:solidFil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D1176A7-B091-469C-82C8-89C693043C40}" type="datetimeFigureOut">
              <a:rPr lang="en-US" smtClean="0">
                <a:solidFill>
                  <a:prstClr val="black">
                    <a:tint val="75000"/>
                  </a:prstClr>
                </a:solidFill>
              </a:rPr>
              <a:t>7/21/2025</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5939B1FA-81F2-4940-9AF3-5EAFB5D6669B}" type="slidenum">
              <a:rPr lang="en-US" smtClean="0">
                <a:solidFill>
                  <a:prstClr val="black">
                    <a:tint val="75000"/>
                  </a:prstClr>
                </a:solidFill>
              </a:rPr>
              <a:t>‹#›</a:t>
            </a:fld>
            <a:endParaRPr lang="en-US">
              <a:solidFill>
                <a:prstClr val="black">
                  <a:tint val="75000"/>
                </a:prstClr>
              </a:solidFill>
            </a:endParaRPr>
          </a:p>
        </p:txBody>
      </p:sp>
      <p:sp>
        <p:nvSpPr>
          <p:cNvPr id="6" name="Title 1"/>
          <p:cNvSpPr>
            <a:spLocks noGrp="1"/>
          </p:cNvSpPr>
          <p:nvPr>
            <p:ph type="title"/>
          </p:nvPr>
        </p:nvSpPr>
        <p:spPr>
          <a:xfrm>
            <a:off x="609443" y="274644"/>
            <a:ext cx="10969943" cy="715961"/>
          </a:xfrm>
        </p:spPr>
        <p:txBody>
          <a:bodyPr>
            <a:normAutofit/>
          </a:bodyPr>
          <a:lstStyle>
            <a:lvl1pPr algn="l">
              <a:defRPr sz="3730">
                <a:solidFill>
                  <a:schemeClr val="tx1">
                    <a:lumMod val="65000"/>
                    <a:lumOff val="35000"/>
                  </a:schemeClr>
                </a:solidFill>
              </a:defRPr>
            </a:lvl1pPr>
          </a:lstStyle>
          <a:p>
            <a:r>
              <a:rPr lang="en-US"/>
              <a:t>Click to edit Master title style</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D1176A7-B091-469C-82C8-89C693043C40}" type="datetimeFigureOut">
              <a:rPr lang="en-US" smtClean="0">
                <a:solidFill>
                  <a:prstClr val="black">
                    <a:tint val="75000"/>
                  </a:prstClr>
                </a:solidFill>
              </a:rPr>
              <a:t>7/21/2025</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5939B1FA-81F2-4940-9AF3-5EAFB5D6669B}" type="slidenum">
              <a:rPr lang="en-US" smtClean="0">
                <a:solidFill>
                  <a:prstClr val="black">
                    <a:tint val="75000"/>
                  </a:prstClr>
                </a:solidFill>
              </a:rPr>
              <a:t>‹#›</a:t>
            </a:fld>
            <a:endParaRPr lang="en-US">
              <a:solidFill>
                <a:prstClr val="black">
                  <a:tint val="75000"/>
                </a:prstClr>
              </a:solidFill>
            </a:endParaRPr>
          </a:p>
        </p:txBody>
      </p:sp>
      <p:sp>
        <p:nvSpPr>
          <p:cNvPr id="6" name="Title 1"/>
          <p:cNvSpPr>
            <a:spLocks noGrp="1"/>
          </p:cNvSpPr>
          <p:nvPr>
            <p:ph type="title"/>
          </p:nvPr>
        </p:nvSpPr>
        <p:spPr>
          <a:xfrm>
            <a:off x="609443" y="274644"/>
            <a:ext cx="10969943" cy="715961"/>
          </a:xfrm>
        </p:spPr>
        <p:txBody>
          <a:bodyPr>
            <a:normAutofit/>
          </a:bodyPr>
          <a:lstStyle>
            <a:lvl1pPr algn="l">
              <a:defRPr sz="3730">
                <a:solidFill>
                  <a:schemeClr val="bg1">
                    <a:lumMod val="50000"/>
                  </a:schemeClr>
                </a:solidFill>
              </a:defRPr>
            </a:lvl1pPr>
          </a:lstStyle>
          <a:p>
            <a:r>
              <a:rPr lang="en-US"/>
              <a:t>Click to edit Master title style</a:t>
            </a:r>
          </a:p>
        </p:txBody>
      </p:sp>
      <p:sp>
        <p:nvSpPr>
          <p:cNvPr id="7" name="Text Placeholder 9"/>
          <p:cNvSpPr>
            <a:spLocks noGrp="1"/>
          </p:cNvSpPr>
          <p:nvPr>
            <p:ph type="body" sz="quarter" idx="13" hasCustomPrompt="1"/>
          </p:nvPr>
        </p:nvSpPr>
        <p:spPr>
          <a:xfrm>
            <a:off x="609443" y="990600"/>
            <a:ext cx="10969943" cy="508000"/>
          </a:xfrm>
        </p:spPr>
        <p:txBody>
          <a:bodyPr>
            <a:noAutofit/>
          </a:bodyPr>
          <a:lstStyle>
            <a:lvl1pPr marL="0" indent="0">
              <a:buNone/>
              <a:defRPr sz="1865">
                <a:solidFill>
                  <a:schemeClr val="bg1">
                    <a:lumMod val="50000"/>
                  </a:schemeClr>
                </a:solidFill>
              </a:defRPr>
            </a:lvl1pPr>
          </a:lstStyle>
          <a:p>
            <a:pPr lvl="0"/>
            <a:r>
              <a:rPr lang="en-US"/>
              <a:t>Subtitle</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B17CCF1-5D0F-4D66-BEC2-718056882C2F}" type="datetime1">
              <a:rPr lang="en-US" smtClean="0"/>
              <a:t>7/21/2025</a:t>
            </a:fld>
            <a:endParaRPr lang="en-US" dirty="0"/>
          </a:p>
        </p:txBody>
      </p:sp>
      <p:sp>
        <p:nvSpPr>
          <p:cNvPr id="5" name="Footer Placeholder 4"/>
          <p:cNvSpPr>
            <a:spLocks noGrp="1"/>
          </p:cNvSpPr>
          <p:nvPr>
            <p:ph type="ftr" sz="quarter" idx="11"/>
          </p:nvPr>
        </p:nvSpPr>
        <p:spPr/>
        <p:txBody>
          <a:bodyPr/>
          <a:lstStyle/>
          <a:p>
            <a:r>
              <a:rPr lang="en-US"/>
              <a:t>Taalo Nahi.. Le Daalo</a:t>
            </a:r>
            <a:endParaRPr lang="en-US" dirty="0"/>
          </a:p>
        </p:txBody>
      </p:sp>
      <p:sp>
        <p:nvSpPr>
          <p:cNvPr id="6" name="Slide Number Placeholder 5"/>
          <p:cNvSpPr>
            <a:spLocks noGrp="1"/>
          </p:cNvSpPr>
          <p:nvPr>
            <p:ph type="sldNum" sz="quarter" idx="12"/>
          </p:nvPr>
        </p:nvSpPr>
        <p:spPr/>
        <p:txBody>
          <a:bodyPr/>
          <a:lstStyle/>
          <a:p>
            <a:fld id="{84A91A6A-AF68-4601-A97B-86B19DC360FC}" type="slidenum">
              <a:rPr lang="en-US" smtClean="0"/>
              <a:t>‹#›</a:t>
            </a:fld>
            <a:endParaRPr 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D1176A7-B091-469C-82C8-89C693043C40}" type="datetimeFigureOut">
              <a:rPr lang="en-US" smtClean="0">
                <a:solidFill>
                  <a:prstClr val="black">
                    <a:tint val="75000"/>
                  </a:prstClr>
                </a:solidFill>
              </a:rPr>
              <a:t>7/21/2025</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5939B1FA-81F2-4940-9AF3-5EAFB5D6669B}" type="slidenum">
              <a:rPr lang="en-US" smtClean="0">
                <a:solidFill>
                  <a:prstClr val="black">
                    <a:tint val="75000"/>
                  </a:prstClr>
                </a:solidFill>
              </a:rPr>
              <a:t>‹#›</a:t>
            </a:fld>
            <a:endParaRPr lang="en-US">
              <a:solidFill>
                <a:prstClr val="black">
                  <a:tint val="75000"/>
                </a:prstClr>
              </a:solidFil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445" y="273050"/>
            <a:ext cx="4010039" cy="1162051"/>
          </a:xfrm>
        </p:spPr>
        <p:txBody>
          <a:bodyPr anchor="b"/>
          <a:lstStyle>
            <a:lvl1pPr algn="l">
              <a:defRPr sz="2665" b="1"/>
            </a:lvl1pPr>
          </a:lstStyle>
          <a:p>
            <a:r>
              <a:rPr lang="en-US"/>
              <a:t>Click to edit Master title style</a:t>
            </a:r>
          </a:p>
        </p:txBody>
      </p:sp>
      <p:sp>
        <p:nvSpPr>
          <p:cNvPr id="3" name="Content Placeholder 2"/>
          <p:cNvSpPr>
            <a:spLocks noGrp="1"/>
          </p:cNvSpPr>
          <p:nvPr>
            <p:ph idx="1"/>
          </p:nvPr>
        </p:nvSpPr>
        <p:spPr>
          <a:xfrm>
            <a:off x="4765492" y="273054"/>
            <a:ext cx="6813892" cy="5853113"/>
          </a:xfrm>
        </p:spPr>
        <p:txBody>
          <a:bodyPr/>
          <a:lstStyle>
            <a:lvl1pPr>
              <a:defRPr sz="4265"/>
            </a:lvl1pPr>
            <a:lvl2pPr>
              <a:defRPr sz="3730"/>
            </a:lvl2pPr>
            <a:lvl3pPr>
              <a:defRPr sz="3200"/>
            </a:lvl3pPr>
            <a:lvl4pPr>
              <a:defRPr sz="2665"/>
            </a:lvl4pPr>
            <a:lvl5pPr>
              <a:defRPr sz="2665"/>
            </a:lvl5pPr>
            <a:lvl6pPr>
              <a:defRPr sz="2665"/>
            </a:lvl6pPr>
            <a:lvl7pPr>
              <a:defRPr sz="2665"/>
            </a:lvl7pPr>
            <a:lvl8pPr>
              <a:defRPr sz="2665"/>
            </a:lvl8pPr>
            <a:lvl9pPr>
              <a:defRPr sz="266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445" y="1435103"/>
            <a:ext cx="4010039" cy="4691063"/>
          </a:xfrm>
        </p:spPr>
        <p:txBody>
          <a:bodyPr/>
          <a:lstStyle>
            <a:lvl1pPr marL="0" indent="0">
              <a:buNone/>
              <a:defRPr sz="1865"/>
            </a:lvl1pPr>
            <a:lvl2pPr marL="609600" indent="0">
              <a:buNone/>
              <a:defRPr sz="1600"/>
            </a:lvl2pPr>
            <a:lvl3pPr marL="1218565" indent="0">
              <a:buNone/>
              <a:defRPr sz="1335"/>
            </a:lvl3pPr>
            <a:lvl4pPr marL="1828165" indent="0">
              <a:buNone/>
              <a:defRPr sz="1200"/>
            </a:lvl4pPr>
            <a:lvl5pPr marL="2437765" indent="0">
              <a:buNone/>
              <a:defRPr sz="1200"/>
            </a:lvl5pPr>
            <a:lvl6pPr marL="3047365" indent="0">
              <a:buNone/>
              <a:defRPr sz="1200"/>
            </a:lvl6pPr>
            <a:lvl7pPr marL="3656330" indent="0">
              <a:buNone/>
              <a:defRPr sz="1200"/>
            </a:lvl7pPr>
            <a:lvl8pPr marL="4265930" indent="0">
              <a:buNone/>
              <a:defRPr sz="1200"/>
            </a:lvl8pPr>
            <a:lvl9pPr marL="487553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FD1176A7-B091-469C-82C8-89C693043C40}" type="datetimeFigureOut">
              <a:rPr lang="en-US" smtClean="0">
                <a:solidFill>
                  <a:prstClr val="black">
                    <a:tint val="75000"/>
                  </a:prstClr>
                </a:solidFill>
              </a:rPr>
              <a:t>7/21/2025</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5939B1FA-81F2-4940-9AF3-5EAFB5D6669B}" type="slidenum">
              <a:rPr lang="en-US" smtClean="0">
                <a:solidFill>
                  <a:prstClr val="black">
                    <a:tint val="75000"/>
                  </a:prstClr>
                </a:solidFill>
              </a:rPr>
              <a:t>‹#›</a:t>
            </a:fld>
            <a:endParaRPr lang="en-US">
              <a:solidFill>
                <a:prstClr val="black">
                  <a:tint val="75000"/>
                </a:prstClr>
              </a:solidFil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097" y="4800605"/>
            <a:ext cx="7313295" cy="566739"/>
          </a:xfrm>
        </p:spPr>
        <p:txBody>
          <a:bodyPr anchor="b"/>
          <a:lstStyle>
            <a:lvl1pPr algn="l">
              <a:defRPr sz="2665" b="1"/>
            </a:lvl1pPr>
          </a:lstStyle>
          <a:p>
            <a:r>
              <a:rPr lang="en-US"/>
              <a:t>Click to edit Master title style</a:t>
            </a:r>
          </a:p>
        </p:txBody>
      </p:sp>
      <p:sp>
        <p:nvSpPr>
          <p:cNvPr id="3" name="Picture Placeholder 2"/>
          <p:cNvSpPr>
            <a:spLocks noGrp="1"/>
          </p:cNvSpPr>
          <p:nvPr>
            <p:ph type="pic" idx="1"/>
          </p:nvPr>
        </p:nvSpPr>
        <p:spPr>
          <a:xfrm>
            <a:off x="2389097" y="612775"/>
            <a:ext cx="7313295" cy="4114800"/>
          </a:xfrm>
        </p:spPr>
        <p:txBody>
          <a:bodyPr/>
          <a:lstStyle>
            <a:lvl1pPr marL="0" indent="0">
              <a:buNone/>
              <a:defRPr sz="4265"/>
            </a:lvl1pPr>
            <a:lvl2pPr marL="609600" indent="0">
              <a:buNone/>
              <a:defRPr sz="3730"/>
            </a:lvl2pPr>
            <a:lvl3pPr marL="1218565" indent="0">
              <a:buNone/>
              <a:defRPr sz="3200"/>
            </a:lvl3pPr>
            <a:lvl4pPr marL="1828165" indent="0">
              <a:buNone/>
              <a:defRPr sz="2665"/>
            </a:lvl4pPr>
            <a:lvl5pPr marL="2437765" indent="0">
              <a:buNone/>
              <a:defRPr sz="2665"/>
            </a:lvl5pPr>
            <a:lvl6pPr marL="3047365" indent="0">
              <a:buNone/>
              <a:defRPr sz="2665"/>
            </a:lvl6pPr>
            <a:lvl7pPr marL="3656330" indent="0">
              <a:buNone/>
              <a:defRPr sz="2665"/>
            </a:lvl7pPr>
            <a:lvl8pPr marL="4265930" indent="0">
              <a:buNone/>
              <a:defRPr sz="2665"/>
            </a:lvl8pPr>
            <a:lvl9pPr marL="4875530" indent="0">
              <a:buNone/>
              <a:defRPr sz="2665"/>
            </a:lvl9pPr>
          </a:lstStyle>
          <a:p>
            <a:endParaRPr lang="en-US"/>
          </a:p>
        </p:txBody>
      </p:sp>
      <p:sp>
        <p:nvSpPr>
          <p:cNvPr id="4" name="Text Placeholder 3"/>
          <p:cNvSpPr>
            <a:spLocks noGrp="1"/>
          </p:cNvSpPr>
          <p:nvPr>
            <p:ph type="body" sz="half" idx="2"/>
          </p:nvPr>
        </p:nvSpPr>
        <p:spPr>
          <a:xfrm>
            <a:off x="2389097" y="5367343"/>
            <a:ext cx="7313295" cy="804863"/>
          </a:xfrm>
        </p:spPr>
        <p:txBody>
          <a:bodyPr/>
          <a:lstStyle>
            <a:lvl1pPr marL="0" indent="0">
              <a:buNone/>
              <a:defRPr sz="1865"/>
            </a:lvl1pPr>
            <a:lvl2pPr marL="609600" indent="0">
              <a:buNone/>
              <a:defRPr sz="1600"/>
            </a:lvl2pPr>
            <a:lvl3pPr marL="1218565" indent="0">
              <a:buNone/>
              <a:defRPr sz="1335"/>
            </a:lvl3pPr>
            <a:lvl4pPr marL="1828165" indent="0">
              <a:buNone/>
              <a:defRPr sz="1200"/>
            </a:lvl4pPr>
            <a:lvl5pPr marL="2437765" indent="0">
              <a:buNone/>
              <a:defRPr sz="1200"/>
            </a:lvl5pPr>
            <a:lvl6pPr marL="3047365" indent="0">
              <a:buNone/>
              <a:defRPr sz="1200"/>
            </a:lvl6pPr>
            <a:lvl7pPr marL="3656330" indent="0">
              <a:buNone/>
              <a:defRPr sz="1200"/>
            </a:lvl7pPr>
            <a:lvl8pPr marL="4265930" indent="0">
              <a:buNone/>
              <a:defRPr sz="1200"/>
            </a:lvl8pPr>
            <a:lvl9pPr marL="487553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FD1176A7-B091-469C-82C8-89C693043C40}" type="datetimeFigureOut">
              <a:rPr lang="en-US" smtClean="0">
                <a:solidFill>
                  <a:prstClr val="black">
                    <a:tint val="75000"/>
                  </a:prstClr>
                </a:solidFill>
              </a:rPr>
              <a:t>7/21/2025</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5939B1FA-81F2-4940-9AF3-5EAFB5D6669B}" type="slidenum">
              <a:rPr lang="en-US" smtClean="0">
                <a:solidFill>
                  <a:prstClr val="black">
                    <a:tint val="75000"/>
                  </a:prstClr>
                </a:solidFill>
              </a:rPr>
              <a:t>‹#›</a:t>
            </a:fld>
            <a:endParaRPr lang="en-US">
              <a:solidFill>
                <a:prstClr val="black">
                  <a:tint val="75000"/>
                </a:prstClr>
              </a:solidFil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D1176A7-B091-469C-82C8-89C693043C40}" type="datetimeFigureOut">
              <a:rPr lang="en-US" smtClean="0">
                <a:solidFill>
                  <a:prstClr val="black">
                    <a:tint val="75000"/>
                  </a:prstClr>
                </a:solidFill>
              </a:rPr>
              <a:t>7/21/2025</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5939B1FA-81F2-4940-9AF3-5EAFB5D6669B}" type="slidenum">
              <a:rPr lang="en-US" smtClean="0">
                <a:solidFill>
                  <a:prstClr val="black">
                    <a:tint val="75000"/>
                  </a:prstClr>
                </a:solidFill>
              </a:rPr>
              <a:t>‹#›</a:t>
            </a:fld>
            <a:endParaRPr lang="en-US">
              <a:solidFill>
                <a:prstClr val="black">
                  <a:tint val="75000"/>
                </a:prstClr>
              </a:solidFil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274643"/>
            <a:ext cx="2742486"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441" y="274643"/>
            <a:ext cx="802431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D1176A7-B091-469C-82C8-89C693043C40}" type="datetimeFigureOut">
              <a:rPr lang="en-US" smtClean="0">
                <a:solidFill>
                  <a:prstClr val="black">
                    <a:tint val="75000"/>
                  </a:prstClr>
                </a:solidFill>
              </a:rPr>
              <a:t>7/21/2025</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5939B1FA-81F2-4940-9AF3-5EAFB5D6669B}" type="slidenum">
              <a:rPr lang="en-US" smtClean="0">
                <a:solidFill>
                  <a:prstClr val="black">
                    <a:tint val="75000"/>
                  </a:prstClr>
                </a:solidFill>
              </a:rPr>
              <a:t>‹#›</a:t>
            </a:fld>
            <a:endParaRPr lang="en-US">
              <a:solidFill>
                <a:prstClr val="black">
                  <a:tint val="75000"/>
                </a:prstClr>
              </a:solidFil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3_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D1176A7-B091-469C-82C8-89C693043C40}" type="datetimeFigureOut">
              <a:rPr lang="en-US" smtClean="0">
                <a:solidFill>
                  <a:prstClr val="black">
                    <a:tint val="75000"/>
                  </a:prstClr>
                </a:solidFill>
              </a:rPr>
              <a:t>7/21/2025</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5939B1FA-81F2-4940-9AF3-5EAFB5D6669B}" type="slidenum">
              <a:rPr lang="en-US" smtClean="0">
                <a:solidFill>
                  <a:prstClr val="black">
                    <a:tint val="75000"/>
                  </a:prstClr>
                </a:solidFill>
              </a:rPr>
              <a:t>‹#›</a:t>
            </a:fld>
            <a:endParaRPr lang="en-US">
              <a:solidFill>
                <a:prstClr val="black">
                  <a:tint val="75000"/>
                </a:prstClr>
              </a:solidFill>
            </a:endParaRPr>
          </a:p>
        </p:txBody>
      </p:sp>
      <p:sp>
        <p:nvSpPr>
          <p:cNvPr id="6" name="Title 1"/>
          <p:cNvSpPr>
            <a:spLocks noGrp="1"/>
          </p:cNvSpPr>
          <p:nvPr>
            <p:ph type="title"/>
          </p:nvPr>
        </p:nvSpPr>
        <p:spPr>
          <a:xfrm>
            <a:off x="609443" y="274644"/>
            <a:ext cx="10969943" cy="715961"/>
          </a:xfrm>
        </p:spPr>
        <p:txBody>
          <a:bodyPr>
            <a:normAutofit/>
          </a:bodyPr>
          <a:lstStyle>
            <a:lvl1pPr algn="l">
              <a:defRPr sz="3730">
                <a:solidFill>
                  <a:schemeClr val="tx1">
                    <a:lumMod val="65000"/>
                    <a:lumOff val="35000"/>
                  </a:schemeClr>
                </a:solidFill>
              </a:defRPr>
            </a:lvl1pPr>
          </a:lstStyle>
          <a:p>
            <a:r>
              <a:rPr lang="en-US"/>
              <a:t>Click to edit Master title style</a:t>
            </a:r>
          </a:p>
        </p:txBody>
      </p:sp>
      <p:sp>
        <p:nvSpPr>
          <p:cNvPr id="7" name="Text Placeholder 9"/>
          <p:cNvSpPr>
            <a:spLocks noGrp="1"/>
          </p:cNvSpPr>
          <p:nvPr>
            <p:ph type="body" sz="quarter" idx="13" hasCustomPrompt="1"/>
          </p:nvPr>
        </p:nvSpPr>
        <p:spPr>
          <a:xfrm>
            <a:off x="609443" y="990600"/>
            <a:ext cx="10969943" cy="508000"/>
          </a:xfrm>
        </p:spPr>
        <p:txBody>
          <a:bodyPr>
            <a:noAutofit/>
          </a:bodyPr>
          <a:lstStyle>
            <a:lvl1pPr marL="0" indent="0">
              <a:buNone/>
              <a:defRPr sz="1865">
                <a:solidFill>
                  <a:schemeClr val="tx1">
                    <a:lumMod val="65000"/>
                    <a:lumOff val="35000"/>
                  </a:schemeClr>
                </a:solidFill>
              </a:defRPr>
            </a:lvl1pPr>
          </a:lstStyle>
          <a:p>
            <a:pPr lvl="0"/>
            <a:r>
              <a:rPr lang="en-US"/>
              <a:t>Subtitle</a:t>
            </a: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Text Left Clipart Right">
    <p:bg>
      <p:bgPr>
        <a:solidFill>
          <a:schemeClr val="bg1">
            <a:lumMod val="95000"/>
            <a:alpha val="50000"/>
          </a:schemeClr>
        </a:soli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25404F2-BE9A-4460-8815-8F645183555F}" type="datetimeFigureOut">
              <a:rPr lang="en-US" smtClean="0">
                <a:solidFill>
                  <a:prstClr val="black">
                    <a:tint val="75000"/>
                  </a:prstClr>
                </a:solidFill>
              </a:rPr>
              <a:t>7/21/2025</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96E69268-9C8B-4EBF-A9EE-DC5DC2D48DC3}" type="slidenum">
              <a:rPr lang="en-US" smtClean="0">
                <a:solidFill>
                  <a:prstClr val="black">
                    <a:tint val="75000"/>
                  </a:prstClr>
                </a:solidFill>
              </a:rPr>
              <a:t>‹#›</a:t>
            </a:fld>
            <a:endParaRPr lang="en-US">
              <a:solidFill>
                <a:prstClr val="black">
                  <a:tint val="75000"/>
                </a:prstClr>
              </a:solidFill>
            </a:endParaRPr>
          </a:p>
        </p:txBody>
      </p:sp>
      <p:sp>
        <p:nvSpPr>
          <p:cNvPr id="9" name="Content Placeholder 7"/>
          <p:cNvSpPr>
            <a:spLocks noGrp="1"/>
          </p:cNvSpPr>
          <p:nvPr>
            <p:ph sz="quarter" idx="13" hasCustomPrompt="1"/>
          </p:nvPr>
        </p:nvSpPr>
        <p:spPr>
          <a:xfrm>
            <a:off x="684213" y="1066800"/>
            <a:ext cx="4191000" cy="762000"/>
          </a:xfrm>
        </p:spPr>
        <p:txBody>
          <a:bodyPr>
            <a:noAutofit/>
          </a:bodyPr>
          <a:lstStyle>
            <a:lvl1pPr>
              <a:defRPr sz="4000" b="1"/>
            </a:lvl1pPr>
          </a:lstStyle>
          <a:p>
            <a:pPr lvl="0"/>
            <a:r>
              <a:rPr lang="en-US" dirty="0"/>
              <a:t>CLICK TO EDIT</a:t>
            </a:r>
          </a:p>
        </p:txBody>
      </p:sp>
      <p:sp>
        <p:nvSpPr>
          <p:cNvPr id="12" name="Content Placeholder 10"/>
          <p:cNvSpPr>
            <a:spLocks noGrp="1"/>
          </p:cNvSpPr>
          <p:nvPr>
            <p:ph sz="quarter" idx="14"/>
          </p:nvPr>
        </p:nvSpPr>
        <p:spPr>
          <a:xfrm>
            <a:off x="684213" y="2057400"/>
            <a:ext cx="4191000" cy="38100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1_slidemodel2">
    <p:bg>
      <p:bgPr>
        <a:gradFill flip="none" rotWithShape="1">
          <a:gsLst>
            <a:gs pos="55000">
              <a:srgbClr val="1181AE"/>
            </a:gs>
            <a:gs pos="0">
              <a:srgbClr val="1181AE"/>
            </a:gs>
            <a:gs pos="100000">
              <a:srgbClr val="095474"/>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217834" y="2870637"/>
            <a:ext cx="5930678" cy="711081"/>
          </a:xfrm>
        </p:spPr>
        <p:txBody>
          <a:bodyPr>
            <a:normAutofit/>
          </a:bodyPr>
          <a:lstStyle>
            <a:lvl1pPr algn="ctr">
              <a:defRPr sz="3600" b="0">
                <a:solidFill>
                  <a:schemeClr val="bg1"/>
                </a:solidFill>
                <a:effectLst>
                  <a:outerShdw blurRad="38100" dist="38100" dir="2700000" algn="tl">
                    <a:srgbClr val="000000">
                      <a:alpha val="43137"/>
                    </a:srgbClr>
                  </a:outerShdw>
                </a:effectLst>
                <a:latin typeface="+mj-lt"/>
                <a:ea typeface="Open Sans" pitchFamily="34" charset="0"/>
                <a:cs typeface="Open Sans" pitchFamily="34" charset="0"/>
              </a:defRPr>
            </a:lvl1pPr>
          </a:lstStyle>
          <a:p>
            <a:r>
              <a:rPr lang="en-US"/>
              <a:t>SlideModel.com</a:t>
            </a:r>
          </a:p>
        </p:txBody>
      </p:sp>
      <p:sp>
        <p:nvSpPr>
          <p:cNvPr id="3" name="Date Placeholder 2"/>
          <p:cNvSpPr>
            <a:spLocks noGrp="1"/>
          </p:cNvSpPr>
          <p:nvPr>
            <p:ph type="dt" sz="half" idx="10"/>
          </p:nvPr>
        </p:nvSpPr>
        <p:spPr/>
        <p:txBody>
          <a:bodyPr/>
          <a:lstStyle/>
          <a:p>
            <a:fld id="{425404F2-BE9A-4460-8815-8F645183555F}" type="datetimeFigureOut">
              <a:rPr lang="en-US" smtClean="0">
                <a:solidFill>
                  <a:srgbClr val="080808">
                    <a:tint val="75000"/>
                  </a:srgbClr>
                </a:solidFill>
              </a:rPr>
              <a:t>7/21/2025</a:t>
            </a:fld>
            <a:endParaRPr lang="en-US">
              <a:solidFill>
                <a:srgbClr val="080808">
                  <a:tint val="75000"/>
                </a:srgbClr>
              </a:solidFill>
            </a:endParaRPr>
          </a:p>
        </p:txBody>
      </p:sp>
      <p:sp>
        <p:nvSpPr>
          <p:cNvPr id="4" name="Footer Placeholder 3"/>
          <p:cNvSpPr>
            <a:spLocks noGrp="1"/>
          </p:cNvSpPr>
          <p:nvPr>
            <p:ph type="ftr" sz="quarter" idx="11"/>
          </p:nvPr>
        </p:nvSpPr>
        <p:spPr/>
        <p:txBody>
          <a:bodyPr/>
          <a:lstStyle/>
          <a:p>
            <a:endParaRPr lang="en-US">
              <a:solidFill>
                <a:srgbClr val="080808">
                  <a:tint val="75000"/>
                </a:srgbClr>
              </a:solidFill>
            </a:endParaRPr>
          </a:p>
        </p:txBody>
      </p:sp>
      <p:sp>
        <p:nvSpPr>
          <p:cNvPr id="5" name="Slide Number Placeholder 4"/>
          <p:cNvSpPr>
            <a:spLocks noGrp="1"/>
          </p:cNvSpPr>
          <p:nvPr>
            <p:ph type="sldNum" sz="quarter" idx="12"/>
          </p:nvPr>
        </p:nvSpPr>
        <p:spPr/>
        <p:txBody>
          <a:bodyPr/>
          <a:lstStyle/>
          <a:p>
            <a:fld id="{96E69268-9C8B-4EBF-A9EE-DC5DC2D48DC3}" type="slidenum">
              <a:rPr lang="en-US" smtClean="0">
                <a:solidFill>
                  <a:srgbClr val="080808">
                    <a:tint val="75000"/>
                  </a:srgbClr>
                </a:solidFill>
              </a:rPr>
              <a:t>‹#›</a:t>
            </a:fld>
            <a:endParaRPr lang="en-US">
              <a:solidFill>
                <a:srgbClr val="080808">
                  <a:tint val="75000"/>
                </a:srgbClr>
              </a:solidFil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7" name="Rectangle 6"/>
          <p:cNvSpPr/>
          <p:nvPr userDrawn="1"/>
        </p:nvSpPr>
        <p:spPr>
          <a:xfrm>
            <a:off x="1" y="3225800"/>
            <a:ext cx="12188825" cy="3632200"/>
          </a:xfrm>
          <a:prstGeom prst="rect">
            <a:avLst/>
          </a:prstGeom>
          <a:gradFill flip="none" rotWithShape="1">
            <a:gsLst>
              <a:gs pos="44000">
                <a:srgbClr val="CBCBCB">
                  <a:alpha val="22000"/>
                </a:srgbClr>
              </a:gs>
              <a:gs pos="100000">
                <a:srgbClr val="5F5F5F">
                  <a:alpha val="19000"/>
                </a:srgbClr>
              </a:gs>
              <a:gs pos="100000">
                <a:srgbClr val="FFFFFF">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200"/>
            <a:endParaRPr lang="en-US" sz="2400">
              <a:solidFill>
                <a:prstClr val="white"/>
              </a:solidFill>
            </a:endParaRPr>
          </a:p>
        </p:txBody>
      </p:sp>
      <p:sp>
        <p:nvSpPr>
          <p:cNvPr id="2" name="Title 1"/>
          <p:cNvSpPr>
            <a:spLocks noGrp="1"/>
          </p:cNvSpPr>
          <p:nvPr>
            <p:ph type="ctrTitle"/>
          </p:nvPr>
        </p:nvSpPr>
        <p:spPr>
          <a:xfrm>
            <a:off x="914163" y="4987990"/>
            <a:ext cx="10360501" cy="610820"/>
          </a:xfrm>
        </p:spPr>
        <p:txBody>
          <a:bodyPr/>
          <a:lstStyle>
            <a:lvl1pPr algn="ctr">
              <a:defRPr lang="en-US" sz="4000" kern="1200" smtClean="0">
                <a:solidFill>
                  <a:schemeClr val="tx1">
                    <a:lumMod val="75000"/>
                    <a:lumOff val="25000"/>
                  </a:schemeClr>
                </a:solidFill>
                <a:latin typeface="+mj-lt"/>
                <a:ea typeface="+mj-ea"/>
                <a:cs typeface="+mj-cs"/>
              </a:defRPr>
            </a:lvl1pPr>
          </a:lstStyle>
          <a:p>
            <a:r>
              <a:rPr lang="en-US" dirty="0"/>
              <a:t>Click to edit Master title style</a:t>
            </a:r>
          </a:p>
        </p:txBody>
      </p:sp>
      <p:sp>
        <p:nvSpPr>
          <p:cNvPr id="3" name="Subtitle 2"/>
          <p:cNvSpPr>
            <a:spLocks noGrp="1"/>
          </p:cNvSpPr>
          <p:nvPr>
            <p:ph type="subTitle" idx="1"/>
          </p:nvPr>
        </p:nvSpPr>
        <p:spPr>
          <a:xfrm>
            <a:off x="1828324" y="5509360"/>
            <a:ext cx="8532178" cy="764440"/>
          </a:xfrm>
        </p:spPr>
        <p:txBody>
          <a:bodyPr>
            <a:normAutofit/>
          </a:bodyPr>
          <a:lstStyle>
            <a:lvl1pPr marL="0" indent="0" algn="ctr">
              <a:buNone/>
              <a:defRPr lang="en-US" sz="2400" kern="1200" smtClean="0">
                <a:solidFill>
                  <a:schemeClr val="tx1">
                    <a:lumMod val="65000"/>
                    <a:lumOff val="35000"/>
                  </a:schemeClr>
                </a:solidFill>
                <a:latin typeface="+mj-lt"/>
                <a:ea typeface="+mj-ea"/>
                <a:cs typeface="+mj-cs"/>
              </a:defRPr>
            </a:lvl1pPr>
            <a:lvl2pPr marL="609600" indent="0" algn="ctr">
              <a:buNone/>
              <a:defRPr>
                <a:solidFill>
                  <a:schemeClr val="tx1">
                    <a:tint val="75000"/>
                  </a:schemeClr>
                </a:solidFill>
              </a:defRPr>
            </a:lvl2pPr>
            <a:lvl3pPr marL="1218565" indent="0" algn="ctr">
              <a:buNone/>
              <a:defRPr>
                <a:solidFill>
                  <a:schemeClr val="tx1">
                    <a:tint val="75000"/>
                  </a:schemeClr>
                </a:solidFill>
              </a:defRPr>
            </a:lvl3pPr>
            <a:lvl4pPr marL="1828165" indent="0" algn="ctr">
              <a:buNone/>
              <a:defRPr>
                <a:solidFill>
                  <a:schemeClr val="tx1">
                    <a:tint val="75000"/>
                  </a:schemeClr>
                </a:solidFill>
              </a:defRPr>
            </a:lvl4pPr>
            <a:lvl5pPr marL="2437765" indent="0" algn="ctr">
              <a:buNone/>
              <a:defRPr>
                <a:solidFill>
                  <a:schemeClr val="tx1">
                    <a:tint val="75000"/>
                  </a:schemeClr>
                </a:solidFill>
              </a:defRPr>
            </a:lvl5pPr>
            <a:lvl6pPr marL="3046730" indent="0" algn="ctr">
              <a:buNone/>
              <a:defRPr>
                <a:solidFill>
                  <a:schemeClr val="tx1">
                    <a:tint val="75000"/>
                  </a:schemeClr>
                </a:solidFill>
              </a:defRPr>
            </a:lvl6pPr>
            <a:lvl7pPr marL="3656330" indent="0" algn="ctr">
              <a:buNone/>
              <a:defRPr>
                <a:solidFill>
                  <a:schemeClr val="tx1">
                    <a:tint val="75000"/>
                  </a:schemeClr>
                </a:solidFill>
              </a:defRPr>
            </a:lvl7pPr>
            <a:lvl8pPr marL="4265930" indent="0" algn="ctr">
              <a:buNone/>
              <a:defRPr>
                <a:solidFill>
                  <a:schemeClr val="tx1">
                    <a:tint val="75000"/>
                  </a:schemeClr>
                </a:solidFill>
              </a:defRPr>
            </a:lvl8pPr>
            <a:lvl9pPr marL="4874895"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FD1176A7-B091-469C-82C8-89C693043C40}" type="datetimeFigureOut">
              <a:rPr lang="en-US" smtClean="0">
                <a:solidFill>
                  <a:prstClr val="black">
                    <a:tint val="75000"/>
                  </a:prstClr>
                </a:solidFill>
              </a:rPr>
              <a:t>7/21/2025</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5939B1FA-81F2-4940-9AF3-5EAFB5D6669B}" type="slidenum">
              <a:rPr lang="en-US" smtClean="0">
                <a:solidFill>
                  <a:prstClr val="black">
                    <a:tint val="75000"/>
                  </a:prstClr>
                </a:solidFill>
              </a:rPr>
              <a:t>‹#›</a:t>
            </a:fld>
            <a:endParaRPr lang="en-US">
              <a:solidFill>
                <a:prstClr val="black">
                  <a:tint val="75000"/>
                </a:prstClr>
              </a:solidFil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163" y="2130430"/>
            <a:ext cx="10360501" cy="1470025"/>
          </a:xfrm>
        </p:spPr>
        <p:txBody>
          <a:bodyPr/>
          <a:lstStyle/>
          <a:p>
            <a:r>
              <a:rPr lang="en-US"/>
              <a:t>Click to edit Master title style</a:t>
            </a:r>
          </a:p>
        </p:txBody>
      </p:sp>
      <p:sp>
        <p:nvSpPr>
          <p:cNvPr id="3" name="Subtitle 2"/>
          <p:cNvSpPr>
            <a:spLocks noGrp="1"/>
          </p:cNvSpPr>
          <p:nvPr>
            <p:ph type="subTitle" idx="1"/>
          </p:nvPr>
        </p:nvSpPr>
        <p:spPr>
          <a:xfrm>
            <a:off x="1828324" y="3886200"/>
            <a:ext cx="8532178" cy="1752600"/>
          </a:xfrm>
        </p:spPr>
        <p:txBody>
          <a:bodyPr/>
          <a:lstStyle>
            <a:lvl1pPr marL="0" indent="0" algn="ctr">
              <a:buNone/>
              <a:defRPr>
                <a:solidFill>
                  <a:schemeClr val="tx1">
                    <a:tint val="75000"/>
                  </a:schemeClr>
                </a:solidFill>
              </a:defRPr>
            </a:lvl1pPr>
            <a:lvl2pPr marL="609600" indent="0" algn="ctr">
              <a:buNone/>
              <a:defRPr>
                <a:solidFill>
                  <a:schemeClr val="tx1">
                    <a:tint val="75000"/>
                  </a:schemeClr>
                </a:solidFill>
              </a:defRPr>
            </a:lvl2pPr>
            <a:lvl3pPr marL="1218565" indent="0" algn="ctr">
              <a:buNone/>
              <a:defRPr>
                <a:solidFill>
                  <a:schemeClr val="tx1">
                    <a:tint val="75000"/>
                  </a:schemeClr>
                </a:solidFill>
              </a:defRPr>
            </a:lvl3pPr>
            <a:lvl4pPr marL="1828165" indent="0" algn="ctr">
              <a:buNone/>
              <a:defRPr>
                <a:solidFill>
                  <a:schemeClr val="tx1">
                    <a:tint val="75000"/>
                  </a:schemeClr>
                </a:solidFill>
              </a:defRPr>
            </a:lvl4pPr>
            <a:lvl5pPr marL="2437765" indent="0" algn="ctr">
              <a:buNone/>
              <a:defRPr>
                <a:solidFill>
                  <a:schemeClr val="tx1">
                    <a:tint val="75000"/>
                  </a:schemeClr>
                </a:solidFill>
              </a:defRPr>
            </a:lvl5pPr>
            <a:lvl6pPr marL="3047365" indent="0" algn="ctr">
              <a:buNone/>
              <a:defRPr>
                <a:solidFill>
                  <a:schemeClr val="tx1">
                    <a:tint val="75000"/>
                  </a:schemeClr>
                </a:solidFill>
              </a:defRPr>
            </a:lvl6pPr>
            <a:lvl7pPr marL="3656330" indent="0" algn="ctr">
              <a:buNone/>
              <a:defRPr>
                <a:solidFill>
                  <a:schemeClr val="tx1">
                    <a:tint val="75000"/>
                  </a:schemeClr>
                </a:solidFill>
              </a:defRPr>
            </a:lvl7pPr>
            <a:lvl8pPr marL="4265930" indent="0" algn="ctr">
              <a:buNone/>
              <a:defRPr>
                <a:solidFill>
                  <a:schemeClr val="tx1">
                    <a:tint val="75000"/>
                  </a:schemeClr>
                </a:solidFill>
              </a:defRPr>
            </a:lvl8pPr>
            <a:lvl9pPr marL="487553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FD1176A7-B091-469C-82C8-89C693043C40}" type="datetimeFigureOut">
              <a:rPr lang="en-US" smtClean="0">
                <a:solidFill>
                  <a:prstClr val="black">
                    <a:tint val="75000"/>
                  </a:prstClr>
                </a:solidFill>
              </a:rPr>
              <a:t>7/21/2025</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5939B1FA-81F2-4940-9AF3-5EAFB5D6669B}" type="slidenum">
              <a:rPr lang="en-US" smtClean="0">
                <a:solidFill>
                  <a:prstClr val="black">
                    <a:tint val="75000"/>
                  </a:prstClr>
                </a:solidFill>
              </a:rPr>
              <a:t>‹#›</a:t>
            </a:fld>
            <a:endParaRPr lang="en-US">
              <a:solidFill>
                <a:prstClr val="black">
                  <a:tint val="75000"/>
                </a:prstClr>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2833" y="4406903"/>
            <a:ext cx="10360501"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2833" y="2906713"/>
            <a:ext cx="10360501"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42345FB-4511-4F16-BA9D-19CC3358DC76}" type="datetime1">
              <a:rPr lang="en-US" smtClean="0"/>
              <a:t>7/21/2025</a:t>
            </a:fld>
            <a:endParaRPr lang="en-US" dirty="0"/>
          </a:p>
        </p:txBody>
      </p:sp>
      <p:sp>
        <p:nvSpPr>
          <p:cNvPr id="5" name="Footer Placeholder 4"/>
          <p:cNvSpPr>
            <a:spLocks noGrp="1"/>
          </p:cNvSpPr>
          <p:nvPr>
            <p:ph type="ftr" sz="quarter" idx="11"/>
          </p:nvPr>
        </p:nvSpPr>
        <p:spPr/>
        <p:txBody>
          <a:bodyPr/>
          <a:lstStyle/>
          <a:p>
            <a:r>
              <a:rPr lang="en-US"/>
              <a:t>Taalo Nahi.. Le Daalo</a:t>
            </a:r>
            <a:endParaRPr lang="en-US" dirty="0"/>
          </a:p>
        </p:txBody>
      </p:sp>
      <p:sp>
        <p:nvSpPr>
          <p:cNvPr id="6" name="Slide Number Placeholder 5"/>
          <p:cNvSpPr>
            <a:spLocks noGrp="1"/>
          </p:cNvSpPr>
          <p:nvPr>
            <p:ph type="sldNum" sz="quarter" idx="12"/>
          </p:nvPr>
        </p:nvSpPr>
        <p:spPr/>
        <p:txBody>
          <a:bodyPr/>
          <a:lstStyle/>
          <a:p>
            <a:fld id="{84A91A6A-AF68-4601-A97B-86B19DC360FC}" type="slidenum">
              <a:rPr lang="en-US" smtClean="0"/>
              <a:t>‹#›</a:t>
            </a:fld>
            <a:endParaRPr lang="en-US" dirty="0"/>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D1176A7-B091-469C-82C8-89C693043C40}" type="datetimeFigureOut">
              <a:rPr lang="en-US" smtClean="0">
                <a:solidFill>
                  <a:prstClr val="black">
                    <a:tint val="75000"/>
                  </a:prstClr>
                </a:solidFill>
              </a:rPr>
              <a:t>7/21/2025</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5939B1FA-81F2-4940-9AF3-5EAFB5D6669B}" type="slidenum">
              <a:rPr lang="en-US" smtClean="0">
                <a:solidFill>
                  <a:prstClr val="black">
                    <a:tint val="75000"/>
                  </a:prstClr>
                </a:solidFill>
              </a:rPr>
              <a:t>‹#›</a:t>
            </a:fld>
            <a:endParaRPr lang="en-US">
              <a:solidFill>
                <a:prstClr val="black">
                  <a:tint val="75000"/>
                </a:prstClr>
              </a:solidFil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2833" y="4406903"/>
            <a:ext cx="10360501" cy="1362075"/>
          </a:xfrm>
        </p:spPr>
        <p:txBody>
          <a:bodyPr anchor="t"/>
          <a:lstStyle>
            <a:lvl1pPr algn="l">
              <a:defRPr sz="5330" b="1" cap="all"/>
            </a:lvl1pPr>
          </a:lstStyle>
          <a:p>
            <a:r>
              <a:rPr lang="en-US"/>
              <a:t>Click to edit Master title style</a:t>
            </a:r>
          </a:p>
        </p:txBody>
      </p:sp>
      <p:sp>
        <p:nvSpPr>
          <p:cNvPr id="3" name="Text Placeholder 2"/>
          <p:cNvSpPr>
            <a:spLocks noGrp="1"/>
          </p:cNvSpPr>
          <p:nvPr>
            <p:ph type="body" idx="1"/>
          </p:nvPr>
        </p:nvSpPr>
        <p:spPr>
          <a:xfrm>
            <a:off x="962833" y="2906713"/>
            <a:ext cx="10360501" cy="1500187"/>
          </a:xfrm>
        </p:spPr>
        <p:txBody>
          <a:bodyPr anchor="b"/>
          <a:lstStyle>
            <a:lvl1pPr marL="0" indent="0">
              <a:buNone/>
              <a:defRPr sz="2665">
                <a:solidFill>
                  <a:schemeClr val="tx1">
                    <a:tint val="75000"/>
                  </a:schemeClr>
                </a:solidFill>
              </a:defRPr>
            </a:lvl1pPr>
            <a:lvl2pPr marL="609600" indent="0">
              <a:buNone/>
              <a:defRPr sz="2400">
                <a:solidFill>
                  <a:schemeClr val="tx1">
                    <a:tint val="75000"/>
                  </a:schemeClr>
                </a:solidFill>
              </a:defRPr>
            </a:lvl2pPr>
            <a:lvl3pPr marL="1218565" indent="0">
              <a:buNone/>
              <a:defRPr sz="2135">
                <a:solidFill>
                  <a:schemeClr val="tx1">
                    <a:tint val="75000"/>
                  </a:schemeClr>
                </a:solidFill>
              </a:defRPr>
            </a:lvl3pPr>
            <a:lvl4pPr marL="1828165" indent="0">
              <a:buNone/>
              <a:defRPr sz="1865">
                <a:solidFill>
                  <a:schemeClr val="tx1">
                    <a:tint val="75000"/>
                  </a:schemeClr>
                </a:solidFill>
              </a:defRPr>
            </a:lvl4pPr>
            <a:lvl5pPr marL="2437765" indent="0">
              <a:buNone/>
              <a:defRPr sz="1865">
                <a:solidFill>
                  <a:schemeClr val="tx1">
                    <a:tint val="75000"/>
                  </a:schemeClr>
                </a:solidFill>
              </a:defRPr>
            </a:lvl5pPr>
            <a:lvl6pPr marL="3047365" indent="0">
              <a:buNone/>
              <a:defRPr sz="1865">
                <a:solidFill>
                  <a:schemeClr val="tx1">
                    <a:tint val="75000"/>
                  </a:schemeClr>
                </a:solidFill>
              </a:defRPr>
            </a:lvl6pPr>
            <a:lvl7pPr marL="3656330" indent="0">
              <a:buNone/>
              <a:defRPr sz="1865">
                <a:solidFill>
                  <a:schemeClr val="tx1">
                    <a:tint val="75000"/>
                  </a:schemeClr>
                </a:solidFill>
              </a:defRPr>
            </a:lvl7pPr>
            <a:lvl8pPr marL="4265930" indent="0">
              <a:buNone/>
              <a:defRPr sz="1865">
                <a:solidFill>
                  <a:schemeClr val="tx1">
                    <a:tint val="75000"/>
                  </a:schemeClr>
                </a:solidFill>
              </a:defRPr>
            </a:lvl8pPr>
            <a:lvl9pPr marL="4875530" indent="0">
              <a:buNone/>
              <a:defRPr sz="1865">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D1176A7-B091-469C-82C8-89C693043C40}" type="datetimeFigureOut">
              <a:rPr lang="en-US" smtClean="0">
                <a:solidFill>
                  <a:prstClr val="black">
                    <a:tint val="75000"/>
                  </a:prstClr>
                </a:solidFill>
              </a:rPr>
              <a:t>7/21/2025</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5939B1FA-81F2-4940-9AF3-5EAFB5D6669B}" type="slidenum">
              <a:rPr lang="en-US" smtClean="0">
                <a:solidFill>
                  <a:prstClr val="black">
                    <a:tint val="75000"/>
                  </a:prstClr>
                </a:solidFill>
              </a:rPr>
              <a:t>‹#›</a:t>
            </a:fld>
            <a:endParaRPr lang="en-US">
              <a:solidFill>
                <a:prstClr val="black">
                  <a:tint val="75000"/>
                </a:prstClr>
              </a:solidFill>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441" y="1600203"/>
            <a:ext cx="5383398" cy="4525963"/>
          </a:xfrm>
        </p:spPr>
        <p:txBody>
          <a:bodyPr/>
          <a:lstStyle>
            <a:lvl1pPr>
              <a:defRPr sz="3730"/>
            </a:lvl1pPr>
            <a:lvl2pPr>
              <a:defRPr sz="3200"/>
            </a:lvl2pPr>
            <a:lvl3pPr>
              <a:defRPr sz="2665"/>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5986" y="1600203"/>
            <a:ext cx="5383398" cy="4525963"/>
          </a:xfrm>
        </p:spPr>
        <p:txBody>
          <a:bodyPr/>
          <a:lstStyle>
            <a:lvl1pPr>
              <a:defRPr sz="3730"/>
            </a:lvl1pPr>
            <a:lvl2pPr>
              <a:defRPr sz="3200"/>
            </a:lvl2pPr>
            <a:lvl3pPr>
              <a:defRPr sz="2665"/>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D1176A7-B091-469C-82C8-89C693043C40}" type="datetimeFigureOut">
              <a:rPr lang="en-US" smtClean="0">
                <a:solidFill>
                  <a:prstClr val="black">
                    <a:tint val="75000"/>
                  </a:prstClr>
                </a:solidFill>
              </a:rPr>
              <a:t>7/21/2025</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5939B1FA-81F2-4940-9AF3-5EAFB5D6669B}" type="slidenum">
              <a:rPr lang="en-US" smtClean="0">
                <a:solidFill>
                  <a:prstClr val="black">
                    <a:tint val="75000"/>
                  </a:prstClr>
                </a:solidFill>
              </a:rPr>
              <a:t>‹#›</a:t>
            </a:fld>
            <a:endParaRPr lang="en-US">
              <a:solidFill>
                <a:prstClr val="black">
                  <a:tint val="75000"/>
                </a:prstClr>
              </a:solidFil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442" y="1535115"/>
            <a:ext cx="5385514" cy="639763"/>
          </a:xfrm>
        </p:spPr>
        <p:txBody>
          <a:bodyPr anchor="b"/>
          <a:lstStyle>
            <a:lvl1pPr marL="0" indent="0">
              <a:buNone/>
              <a:defRPr sz="3200" b="1"/>
            </a:lvl1pPr>
            <a:lvl2pPr marL="609600" indent="0">
              <a:buNone/>
              <a:defRPr sz="2665" b="1"/>
            </a:lvl2pPr>
            <a:lvl3pPr marL="1218565" indent="0">
              <a:buNone/>
              <a:defRPr sz="2400" b="1"/>
            </a:lvl3pPr>
            <a:lvl4pPr marL="1828165" indent="0">
              <a:buNone/>
              <a:defRPr sz="2135" b="1"/>
            </a:lvl4pPr>
            <a:lvl5pPr marL="2437765" indent="0">
              <a:buNone/>
              <a:defRPr sz="2135" b="1"/>
            </a:lvl5pPr>
            <a:lvl6pPr marL="3047365" indent="0">
              <a:buNone/>
              <a:defRPr sz="2135" b="1"/>
            </a:lvl6pPr>
            <a:lvl7pPr marL="3656330" indent="0">
              <a:buNone/>
              <a:defRPr sz="2135" b="1"/>
            </a:lvl7pPr>
            <a:lvl8pPr marL="4265930" indent="0">
              <a:buNone/>
              <a:defRPr sz="2135" b="1"/>
            </a:lvl8pPr>
            <a:lvl9pPr marL="4875530" indent="0">
              <a:buNone/>
              <a:defRPr sz="2135" b="1"/>
            </a:lvl9pPr>
          </a:lstStyle>
          <a:p>
            <a:pPr lvl="0"/>
            <a:r>
              <a:rPr lang="en-US"/>
              <a:t>Click to edit Master text styles</a:t>
            </a:r>
          </a:p>
        </p:txBody>
      </p:sp>
      <p:sp>
        <p:nvSpPr>
          <p:cNvPr id="4" name="Content Placeholder 3"/>
          <p:cNvSpPr>
            <a:spLocks noGrp="1"/>
          </p:cNvSpPr>
          <p:nvPr>
            <p:ph sz="half" idx="2"/>
          </p:nvPr>
        </p:nvSpPr>
        <p:spPr>
          <a:xfrm>
            <a:off x="609442" y="2174875"/>
            <a:ext cx="5385514" cy="3951288"/>
          </a:xfrm>
        </p:spPr>
        <p:txBody>
          <a:bodyPr/>
          <a:lstStyle>
            <a:lvl1pPr>
              <a:defRPr sz="3200"/>
            </a:lvl1pPr>
            <a:lvl2pPr>
              <a:defRPr sz="2665"/>
            </a:lvl2pPr>
            <a:lvl3pPr>
              <a:defRPr sz="2400"/>
            </a:lvl3pPr>
            <a:lvl4pPr>
              <a:defRPr sz="2135"/>
            </a:lvl4pPr>
            <a:lvl5pPr>
              <a:defRPr sz="2135"/>
            </a:lvl5pPr>
            <a:lvl6pPr>
              <a:defRPr sz="2135"/>
            </a:lvl6pPr>
            <a:lvl7pPr>
              <a:defRPr sz="2135"/>
            </a:lvl7pPr>
            <a:lvl8pPr>
              <a:defRPr sz="2135"/>
            </a:lvl8pPr>
            <a:lvl9pPr>
              <a:defRPr sz="213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1757" y="1535115"/>
            <a:ext cx="5387630" cy="639763"/>
          </a:xfrm>
        </p:spPr>
        <p:txBody>
          <a:bodyPr anchor="b"/>
          <a:lstStyle>
            <a:lvl1pPr marL="0" indent="0">
              <a:buNone/>
              <a:defRPr sz="3200" b="1"/>
            </a:lvl1pPr>
            <a:lvl2pPr marL="609600" indent="0">
              <a:buNone/>
              <a:defRPr sz="2665" b="1"/>
            </a:lvl2pPr>
            <a:lvl3pPr marL="1218565" indent="0">
              <a:buNone/>
              <a:defRPr sz="2400" b="1"/>
            </a:lvl3pPr>
            <a:lvl4pPr marL="1828165" indent="0">
              <a:buNone/>
              <a:defRPr sz="2135" b="1"/>
            </a:lvl4pPr>
            <a:lvl5pPr marL="2437765" indent="0">
              <a:buNone/>
              <a:defRPr sz="2135" b="1"/>
            </a:lvl5pPr>
            <a:lvl6pPr marL="3047365" indent="0">
              <a:buNone/>
              <a:defRPr sz="2135" b="1"/>
            </a:lvl6pPr>
            <a:lvl7pPr marL="3656330" indent="0">
              <a:buNone/>
              <a:defRPr sz="2135" b="1"/>
            </a:lvl7pPr>
            <a:lvl8pPr marL="4265930" indent="0">
              <a:buNone/>
              <a:defRPr sz="2135" b="1"/>
            </a:lvl8pPr>
            <a:lvl9pPr marL="4875530" indent="0">
              <a:buNone/>
              <a:defRPr sz="2135" b="1"/>
            </a:lvl9pPr>
          </a:lstStyle>
          <a:p>
            <a:pPr lvl="0"/>
            <a:r>
              <a:rPr lang="en-US"/>
              <a:t>Click to edit Master text styles</a:t>
            </a:r>
          </a:p>
        </p:txBody>
      </p:sp>
      <p:sp>
        <p:nvSpPr>
          <p:cNvPr id="6" name="Content Placeholder 5"/>
          <p:cNvSpPr>
            <a:spLocks noGrp="1"/>
          </p:cNvSpPr>
          <p:nvPr>
            <p:ph sz="quarter" idx="4"/>
          </p:nvPr>
        </p:nvSpPr>
        <p:spPr>
          <a:xfrm>
            <a:off x="6191757" y="2174875"/>
            <a:ext cx="5387630" cy="3951288"/>
          </a:xfrm>
        </p:spPr>
        <p:txBody>
          <a:bodyPr/>
          <a:lstStyle>
            <a:lvl1pPr>
              <a:defRPr sz="3200"/>
            </a:lvl1pPr>
            <a:lvl2pPr>
              <a:defRPr sz="2665"/>
            </a:lvl2pPr>
            <a:lvl3pPr>
              <a:defRPr sz="2400"/>
            </a:lvl3pPr>
            <a:lvl4pPr>
              <a:defRPr sz="2135"/>
            </a:lvl4pPr>
            <a:lvl5pPr>
              <a:defRPr sz="2135"/>
            </a:lvl5pPr>
            <a:lvl6pPr>
              <a:defRPr sz="2135"/>
            </a:lvl6pPr>
            <a:lvl7pPr>
              <a:defRPr sz="2135"/>
            </a:lvl7pPr>
            <a:lvl8pPr>
              <a:defRPr sz="2135"/>
            </a:lvl8pPr>
            <a:lvl9pPr>
              <a:defRPr sz="213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D1176A7-B091-469C-82C8-89C693043C40}" type="datetimeFigureOut">
              <a:rPr lang="en-US" smtClean="0">
                <a:solidFill>
                  <a:prstClr val="black">
                    <a:tint val="75000"/>
                  </a:prstClr>
                </a:solidFill>
              </a:rPr>
              <a:t>7/21/2025</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5939B1FA-81F2-4940-9AF3-5EAFB5D6669B}" type="slidenum">
              <a:rPr lang="en-US" smtClean="0">
                <a:solidFill>
                  <a:prstClr val="black">
                    <a:tint val="75000"/>
                  </a:prstClr>
                </a:solidFill>
              </a:rPr>
              <a:t>‹#›</a:t>
            </a:fld>
            <a:endParaRPr lang="en-US">
              <a:solidFill>
                <a:prstClr val="black">
                  <a:tint val="75000"/>
                </a:prstClr>
              </a:solidFill>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D1176A7-B091-469C-82C8-89C693043C40}" type="datetimeFigureOut">
              <a:rPr lang="en-US" smtClean="0">
                <a:solidFill>
                  <a:prstClr val="black">
                    <a:tint val="75000"/>
                  </a:prstClr>
                </a:solidFill>
              </a:rPr>
              <a:t>7/21/2025</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5939B1FA-81F2-4940-9AF3-5EAFB5D6669B}" type="slidenum">
              <a:rPr lang="en-US" smtClean="0">
                <a:solidFill>
                  <a:prstClr val="black">
                    <a:tint val="75000"/>
                  </a:prstClr>
                </a:solidFill>
              </a:rPr>
              <a:t>‹#›</a:t>
            </a:fld>
            <a:endParaRPr lang="en-US">
              <a:solidFill>
                <a:prstClr val="black">
                  <a:tint val="75000"/>
                </a:prstClr>
              </a:solidFill>
            </a:endParaRPr>
          </a:p>
        </p:txBody>
      </p:sp>
      <p:sp>
        <p:nvSpPr>
          <p:cNvPr id="6" name="Title 1"/>
          <p:cNvSpPr>
            <a:spLocks noGrp="1"/>
          </p:cNvSpPr>
          <p:nvPr>
            <p:ph type="title"/>
          </p:nvPr>
        </p:nvSpPr>
        <p:spPr>
          <a:xfrm>
            <a:off x="609442" y="274642"/>
            <a:ext cx="10969943" cy="715961"/>
          </a:xfrm>
        </p:spPr>
        <p:txBody>
          <a:bodyPr>
            <a:normAutofit/>
          </a:bodyPr>
          <a:lstStyle>
            <a:lvl1pPr algn="l">
              <a:defRPr sz="3730">
                <a:solidFill>
                  <a:schemeClr val="tx1">
                    <a:lumMod val="65000"/>
                    <a:lumOff val="35000"/>
                  </a:schemeClr>
                </a:solidFill>
              </a:defRPr>
            </a:lvl1pPr>
          </a:lstStyle>
          <a:p>
            <a:r>
              <a:rPr lang="en-US"/>
              <a:t>Click to edit Master title style</a:t>
            </a: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D1176A7-B091-469C-82C8-89C693043C40}" type="datetimeFigureOut">
              <a:rPr lang="en-US" smtClean="0">
                <a:solidFill>
                  <a:prstClr val="black">
                    <a:tint val="75000"/>
                  </a:prstClr>
                </a:solidFill>
              </a:rPr>
              <a:t>7/21/2025</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5939B1FA-81F2-4940-9AF3-5EAFB5D6669B}" type="slidenum">
              <a:rPr lang="en-US" smtClean="0">
                <a:solidFill>
                  <a:prstClr val="black">
                    <a:tint val="75000"/>
                  </a:prstClr>
                </a:solidFill>
              </a:rPr>
              <a:t>‹#›</a:t>
            </a:fld>
            <a:endParaRPr lang="en-US">
              <a:solidFill>
                <a:prstClr val="black">
                  <a:tint val="75000"/>
                </a:prstClr>
              </a:solidFill>
            </a:endParaRPr>
          </a:p>
        </p:txBody>
      </p:sp>
      <p:sp>
        <p:nvSpPr>
          <p:cNvPr id="6" name="Title 1"/>
          <p:cNvSpPr>
            <a:spLocks noGrp="1"/>
          </p:cNvSpPr>
          <p:nvPr>
            <p:ph type="title"/>
          </p:nvPr>
        </p:nvSpPr>
        <p:spPr>
          <a:xfrm>
            <a:off x="609442" y="274642"/>
            <a:ext cx="10969943" cy="715961"/>
          </a:xfrm>
        </p:spPr>
        <p:txBody>
          <a:bodyPr>
            <a:normAutofit/>
          </a:bodyPr>
          <a:lstStyle>
            <a:lvl1pPr algn="l">
              <a:defRPr sz="3730">
                <a:solidFill>
                  <a:schemeClr val="bg1">
                    <a:lumMod val="50000"/>
                  </a:schemeClr>
                </a:solidFill>
              </a:defRPr>
            </a:lvl1pPr>
          </a:lstStyle>
          <a:p>
            <a:r>
              <a:rPr lang="en-US"/>
              <a:t>Click to edit Master title style</a:t>
            </a:r>
          </a:p>
        </p:txBody>
      </p:sp>
      <p:sp>
        <p:nvSpPr>
          <p:cNvPr id="7" name="Text Placeholder 9"/>
          <p:cNvSpPr>
            <a:spLocks noGrp="1"/>
          </p:cNvSpPr>
          <p:nvPr>
            <p:ph type="body" sz="quarter" idx="13" hasCustomPrompt="1"/>
          </p:nvPr>
        </p:nvSpPr>
        <p:spPr>
          <a:xfrm>
            <a:off x="609442" y="990600"/>
            <a:ext cx="10969943" cy="508000"/>
          </a:xfrm>
        </p:spPr>
        <p:txBody>
          <a:bodyPr>
            <a:noAutofit/>
          </a:bodyPr>
          <a:lstStyle>
            <a:lvl1pPr marL="0" indent="0">
              <a:buNone/>
              <a:defRPr sz="1865">
                <a:solidFill>
                  <a:schemeClr val="bg1">
                    <a:lumMod val="50000"/>
                  </a:schemeClr>
                </a:solidFill>
              </a:defRPr>
            </a:lvl1pPr>
          </a:lstStyle>
          <a:p>
            <a:pPr lvl="0"/>
            <a:r>
              <a:rPr lang="en-US"/>
              <a:t>Subtitle</a:t>
            </a: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D1176A7-B091-469C-82C8-89C693043C40}" type="datetimeFigureOut">
              <a:rPr lang="en-US" smtClean="0">
                <a:solidFill>
                  <a:prstClr val="black">
                    <a:tint val="75000"/>
                  </a:prstClr>
                </a:solidFill>
              </a:rPr>
              <a:t>7/21/2025</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5939B1FA-81F2-4940-9AF3-5EAFB5D6669B}" type="slidenum">
              <a:rPr lang="en-US" smtClean="0">
                <a:solidFill>
                  <a:prstClr val="black">
                    <a:tint val="75000"/>
                  </a:prstClr>
                </a:solidFill>
              </a:rPr>
              <a:t>‹#›</a:t>
            </a:fld>
            <a:endParaRPr lang="en-US">
              <a:solidFill>
                <a:prstClr val="black">
                  <a:tint val="75000"/>
                </a:prstClr>
              </a:solidFill>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445" y="273050"/>
            <a:ext cx="4010039" cy="1162051"/>
          </a:xfrm>
        </p:spPr>
        <p:txBody>
          <a:bodyPr anchor="b"/>
          <a:lstStyle>
            <a:lvl1pPr algn="l">
              <a:defRPr sz="2665" b="1"/>
            </a:lvl1pPr>
          </a:lstStyle>
          <a:p>
            <a:r>
              <a:rPr lang="en-US"/>
              <a:t>Click to edit Master title style</a:t>
            </a:r>
          </a:p>
        </p:txBody>
      </p:sp>
      <p:sp>
        <p:nvSpPr>
          <p:cNvPr id="3" name="Content Placeholder 2"/>
          <p:cNvSpPr>
            <a:spLocks noGrp="1"/>
          </p:cNvSpPr>
          <p:nvPr>
            <p:ph idx="1"/>
          </p:nvPr>
        </p:nvSpPr>
        <p:spPr>
          <a:xfrm>
            <a:off x="4765492" y="273054"/>
            <a:ext cx="6813892" cy="5853113"/>
          </a:xfrm>
        </p:spPr>
        <p:txBody>
          <a:bodyPr/>
          <a:lstStyle>
            <a:lvl1pPr>
              <a:defRPr sz="4265"/>
            </a:lvl1pPr>
            <a:lvl2pPr>
              <a:defRPr sz="3730"/>
            </a:lvl2pPr>
            <a:lvl3pPr>
              <a:defRPr sz="3200"/>
            </a:lvl3pPr>
            <a:lvl4pPr>
              <a:defRPr sz="2665"/>
            </a:lvl4pPr>
            <a:lvl5pPr>
              <a:defRPr sz="2665"/>
            </a:lvl5pPr>
            <a:lvl6pPr>
              <a:defRPr sz="2665"/>
            </a:lvl6pPr>
            <a:lvl7pPr>
              <a:defRPr sz="2665"/>
            </a:lvl7pPr>
            <a:lvl8pPr>
              <a:defRPr sz="2665"/>
            </a:lvl8pPr>
            <a:lvl9pPr>
              <a:defRPr sz="266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445" y="1435103"/>
            <a:ext cx="4010039" cy="4691063"/>
          </a:xfrm>
        </p:spPr>
        <p:txBody>
          <a:bodyPr/>
          <a:lstStyle>
            <a:lvl1pPr marL="0" indent="0">
              <a:buNone/>
              <a:defRPr sz="1865"/>
            </a:lvl1pPr>
            <a:lvl2pPr marL="609600" indent="0">
              <a:buNone/>
              <a:defRPr sz="1600"/>
            </a:lvl2pPr>
            <a:lvl3pPr marL="1218565" indent="0">
              <a:buNone/>
              <a:defRPr sz="1335"/>
            </a:lvl3pPr>
            <a:lvl4pPr marL="1828165" indent="0">
              <a:buNone/>
              <a:defRPr sz="1200"/>
            </a:lvl4pPr>
            <a:lvl5pPr marL="2437765" indent="0">
              <a:buNone/>
              <a:defRPr sz="1200"/>
            </a:lvl5pPr>
            <a:lvl6pPr marL="3047365" indent="0">
              <a:buNone/>
              <a:defRPr sz="1200"/>
            </a:lvl6pPr>
            <a:lvl7pPr marL="3656330" indent="0">
              <a:buNone/>
              <a:defRPr sz="1200"/>
            </a:lvl7pPr>
            <a:lvl8pPr marL="4265930" indent="0">
              <a:buNone/>
              <a:defRPr sz="1200"/>
            </a:lvl8pPr>
            <a:lvl9pPr marL="487553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FD1176A7-B091-469C-82C8-89C693043C40}" type="datetimeFigureOut">
              <a:rPr lang="en-US" smtClean="0">
                <a:solidFill>
                  <a:prstClr val="black">
                    <a:tint val="75000"/>
                  </a:prstClr>
                </a:solidFill>
              </a:rPr>
              <a:t>7/21/2025</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5939B1FA-81F2-4940-9AF3-5EAFB5D6669B}" type="slidenum">
              <a:rPr lang="en-US" smtClean="0">
                <a:solidFill>
                  <a:prstClr val="black">
                    <a:tint val="75000"/>
                  </a:prstClr>
                </a:solidFill>
              </a:rPr>
              <a:t>‹#›</a:t>
            </a:fld>
            <a:endParaRPr lang="en-US">
              <a:solidFill>
                <a:prstClr val="black">
                  <a:tint val="75000"/>
                </a:prstClr>
              </a:solidFill>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096" y="4800603"/>
            <a:ext cx="7313295" cy="566739"/>
          </a:xfrm>
        </p:spPr>
        <p:txBody>
          <a:bodyPr anchor="b"/>
          <a:lstStyle>
            <a:lvl1pPr algn="l">
              <a:defRPr sz="2665" b="1"/>
            </a:lvl1pPr>
          </a:lstStyle>
          <a:p>
            <a:r>
              <a:rPr lang="en-US"/>
              <a:t>Click to edit Master title style</a:t>
            </a:r>
          </a:p>
        </p:txBody>
      </p:sp>
      <p:sp>
        <p:nvSpPr>
          <p:cNvPr id="3" name="Picture Placeholder 2"/>
          <p:cNvSpPr>
            <a:spLocks noGrp="1"/>
          </p:cNvSpPr>
          <p:nvPr>
            <p:ph type="pic" idx="1"/>
          </p:nvPr>
        </p:nvSpPr>
        <p:spPr>
          <a:xfrm>
            <a:off x="2389096" y="612775"/>
            <a:ext cx="7313295" cy="4114800"/>
          </a:xfrm>
        </p:spPr>
        <p:txBody>
          <a:bodyPr/>
          <a:lstStyle>
            <a:lvl1pPr marL="0" indent="0">
              <a:buNone/>
              <a:defRPr sz="4265"/>
            </a:lvl1pPr>
            <a:lvl2pPr marL="609600" indent="0">
              <a:buNone/>
              <a:defRPr sz="3730"/>
            </a:lvl2pPr>
            <a:lvl3pPr marL="1218565" indent="0">
              <a:buNone/>
              <a:defRPr sz="3200"/>
            </a:lvl3pPr>
            <a:lvl4pPr marL="1828165" indent="0">
              <a:buNone/>
              <a:defRPr sz="2665"/>
            </a:lvl4pPr>
            <a:lvl5pPr marL="2437765" indent="0">
              <a:buNone/>
              <a:defRPr sz="2665"/>
            </a:lvl5pPr>
            <a:lvl6pPr marL="3047365" indent="0">
              <a:buNone/>
              <a:defRPr sz="2665"/>
            </a:lvl6pPr>
            <a:lvl7pPr marL="3656330" indent="0">
              <a:buNone/>
              <a:defRPr sz="2665"/>
            </a:lvl7pPr>
            <a:lvl8pPr marL="4265930" indent="0">
              <a:buNone/>
              <a:defRPr sz="2665"/>
            </a:lvl8pPr>
            <a:lvl9pPr marL="4875530" indent="0">
              <a:buNone/>
              <a:defRPr sz="2665"/>
            </a:lvl9pPr>
          </a:lstStyle>
          <a:p>
            <a:endParaRPr lang="en-US"/>
          </a:p>
        </p:txBody>
      </p:sp>
      <p:sp>
        <p:nvSpPr>
          <p:cNvPr id="4" name="Text Placeholder 3"/>
          <p:cNvSpPr>
            <a:spLocks noGrp="1"/>
          </p:cNvSpPr>
          <p:nvPr>
            <p:ph type="body" sz="half" idx="2"/>
          </p:nvPr>
        </p:nvSpPr>
        <p:spPr>
          <a:xfrm>
            <a:off x="2389096" y="5367341"/>
            <a:ext cx="7313295" cy="804863"/>
          </a:xfrm>
        </p:spPr>
        <p:txBody>
          <a:bodyPr/>
          <a:lstStyle>
            <a:lvl1pPr marL="0" indent="0">
              <a:buNone/>
              <a:defRPr sz="1865"/>
            </a:lvl1pPr>
            <a:lvl2pPr marL="609600" indent="0">
              <a:buNone/>
              <a:defRPr sz="1600"/>
            </a:lvl2pPr>
            <a:lvl3pPr marL="1218565" indent="0">
              <a:buNone/>
              <a:defRPr sz="1335"/>
            </a:lvl3pPr>
            <a:lvl4pPr marL="1828165" indent="0">
              <a:buNone/>
              <a:defRPr sz="1200"/>
            </a:lvl4pPr>
            <a:lvl5pPr marL="2437765" indent="0">
              <a:buNone/>
              <a:defRPr sz="1200"/>
            </a:lvl5pPr>
            <a:lvl6pPr marL="3047365" indent="0">
              <a:buNone/>
              <a:defRPr sz="1200"/>
            </a:lvl6pPr>
            <a:lvl7pPr marL="3656330" indent="0">
              <a:buNone/>
              <a:defRPr sz="1200"/>
            </a:lvl7pPr>
            <a:lvl8pPr marL="4265930" indent="0">
              <a:buNone/>
              <a:defRPr sz="1200"/>
            </a:lvl8pPr>
            <a:lvl9pPr marL="487553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FD1176A7-B091-469C-82C8-89C693043C40}" type="datetimeFigureOut">
              <a:rPr lang="en-US" smtClean="0">
                <a:solidFill>
                  <a:prstClr val="black">
                    <a:tint val="75000"/>
                  </a:prstClr>
                </a:solidFill>
              </a:rPr>
              <a:t>7/21/2025</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5939B1FA-81F2-4940-9AF3-5EAFB5D6669B}" type="slidenum">
              <a:rPr lang="en-US" smtClean="0">
                <a:solidFill>
                  <a:prstClr val="black">
                    <a:tint val="75000"/>
                  </a:prstClr>
                </a:solidFill>
              </a:rPr>
              <a:t>‹#›</a:t>
            </a:fld>
            <a:endParaRPr lang="en-US">
              <a:solidFill>
                <a:prstClr val="black">
                  <a:tint val="75000"/>
                </a:prstClr>
              </a:solidFill>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D1176A7-B091-469C-82C8-89C693043C40}" type="datetimeFigureOut">
              <a:rPr lang="en-US" smtClean="0">
                <a:solidFill>
                  <a:prstClr val="black">
                    <a:tint val="75000"/>
                  </a:prstClr>
                </a:solidFill>
              </a:rPr>
              <a:t>7/21/2025</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5939B1FA-81F2-4940-9AF3-5EAFB5D6669B}" type="slidenum">
              <a:rPr lang="en-US" smtClean="0">
                <a:solidFill>
                  <a:prstClr val="black">
                    <a:tint val="75000"/>
                  </a:prstClr>
                </a:solidFill>
              </a:rPr>
              <a:t>‹#›</a:t>
            </a:fld>
            <a:endParaRPr lang="en-US">
              <a:solidFill>
                <a:prstClr val="black">
                  <a:tint val="75000"/>
                </a:prstClr>
              </a:solidFil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441" y="1600203"/>
            <a:ext cx="5383398"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5986" y="1600203"/>
            <a:ext cx="5383398"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3F3E8DF-565F-4F18-858D-53611A72D91E}" type="datetime1">
              <a:rPr lang="en-US" smtClean="0"/>
              <a:t>7/21/2025</a:t>
            </a:fld>
            <a:endParaRPr lang="en-US" dirty="0"/>
          </a:p>
        </p:txBody>
      </p:sp>
      <p:sp>
        <p:nvSpPr>
          <p:cNvPr id="6" name="Footer Placeholder 5"/>
          <p:cNvSpPr>
            <a:spLocks noGrp="1"/>
          </p:cNvSpPr>
          <p:nvPr>
            <p:ph type="ftr" sz="quarter" idx="11"/>
          </p:nvPr>
        </p:nvSpPr>
        <p:spPr/>
        <p:txBody>
          <a:bodyPr/>
          <a:lstStyle/>
          <a:p>
            <a:r>
              <a:rPr lang="en-US"/>
              <a:t>Taalo Nahi.. Le Daalo</a:t>
            </a:r>
            <a:endParaRPr lang="en-US" dirty="0"/>
          </a:p>
        </p:txBody>
      </p:sp>
      <p:sp>
        <p:nvSpPr>
          <p:cNvPr id="7" name="Slide Number Placeholder 6"/>
          <p:cNvSpPr>
            <a:spLocks noGrp="1"/>
          </p:cNvSpPr>
          <p:nvPr>
            <p:ph type="sldNum" sz="quarter" idx="12"/>
          </p:nvPr>
        </p:nvSpPr>
        <p:spPr/>
        <p:txBody>
          <a:bodyPr/>
          <a:lstStyle/>
          <a:p>
            <a:fld id="{84A91A6A-AF68-4601-A97B-86B19DC360FC}" type="slidenum">
              <a:rPr lang="en-US" smtClean="0"/>
              <a:t>‹#›</a:t>
            </a:fld>
            <a:endParaRPr lang="en-US" dirty="0"/>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274642"/>
            <a:ext cx="2742486"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441" y="274642"/>
            <a:ext cx="802431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D1176A7-B091-469C-82C8-89C693043C40}" type="datetimeFigureOut">
              <a:rPr lang="en-US" smtClean="0">
                <a:solidFill>
                  <a:prstClr val="black">
                    <a:tint val="75000"/>
                  </a:prstClr>
                </a:solidFill>
              </a:rPr>
              <a:t>7/21/2025</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5939B1FA-81F2-4940-9AF3-5EAFB5D6669B}" type="slidenum">
              <a:rPr lang="en-US" smtClean="0">
                <a:solidFill>
                  <a:prstClr val="black">
                    <a:tint val="75000"/>
                  </a:prstClr>
                </a:solidFill>
              </a:rPr>
              <a:t>‹#›</a:t>
            </a:fld>
            <a:endParaRPr lang="en-US">
              <a:solidFill>
                <a:prstClr val="black">
                  <a:tint val="75000"/>
                </a:prstClr>
              </a:solidFill>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3_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D1176A7-B091-469C-82C8-89C693043C40}" type="datetimeFigureOut">
              <a:rPr lang="en-US" smtClean="0">
                <a:solidFill>
                  <a:prstClr val="black">
                    <a:tint val="75000"/>
                  </a:prstClr>
                </a:solidFill>
              </a:rPr>
              <a:t>7/21/2025</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5939B1FA-81F2-4940-9AF3-5EAFB5D6669B}" type="slidenum">
              <a:rPr lang="en-US" smtClean="0">
                <a:solidFill>
                  <a:prstClr val="black">
                    <a:tint val="75000"/>
                  </a:prstClr>
                </a:solidFill>
              </a:rPr>
              <a:t>‹#›</a:t>
            </a:fld>
            <a:endParaRPr lang="en-US">
              <a:solidFill>
                <a:prstClr val="black">
                  <a:tint val="75000"/>
                </a:prstClr>
              </a:solidFill>
            </a:endParaRPr>
          </a:p>
        </p:txBody>
      </p:sp>
      <p:sp>
        <p:nvSpPr>
          <p:cNvPr id="6" name="Title 1"/>
          <p:cNvSpPr>
            <a:spLocks noGrp="1"/>
          </p:cNvSpPr>
          <p:nvPr>
            <p:ph type="title"/>
          </p:nvPr>
        </p:nvSpPr>
        <p:spPr>
          <a:xfrm>
            <a:off x="609442" y="274642"/>
            <a:ext cx="10969943" cy="715961"/>
          </a:xfrm>
        </p:spPr>
        <p:txBody>
          <a:bodyPr>
            <a:normAutofit/>
          </a:bodyPr>
          <a:lstStyle>
            <a:lvl1pPr algn="l">
              <a:defRPr sz="3730">
                <a:solidFill>
                  <a:schemeClr val="tx1">
                    <a:lumMod val="65000"/>
                    <a:lumOff val="35000"/>
                  </a:schemeClr>
                </a:solidFill>
              </a:defRPr>
            </a:lvl1pPr>
          </a:lstStyle>
          <a:p>
            <a:r>
              <a:rPr lang="en-US"/>
              <a:t>Click to edit Master title style</a:t>
            </a:r>
          </a:p>
        </p:txBody>
      </p:sp>
      <p:sp>
        <p:nvSpPr>
          <p:cNvPr id="7" name="Text Placeholder 9"/>
          <p:cNvSpPr>
            <a:spLocks noGrp="1"/>
          </p:cNvSpPr>
          <p:nvPr>
            <p:ph type="body" sz="quarter" idx="13" hasCustomPrompt="1"/>
          </p:nvPr>
        </p:nvSpPr>
        <p:spPr>
          <a:xfrm>
            <a:off x="609442" y="990600"/>
            <a:ext cx="10969943" cy="508000"/>
          </a:xfrm>
        </p:spPr>
        <p:txBody>
          <a:bodyPr>
            <a:noAutofit/>
          </a:bodyPr>
          <a:lstStyle>
            <a:lvl1pPr marL="0" indent="0">
              <a:buNone/>
              <a:defRPr sz="1865">
                <a:solidFill>
                  <a:schemeClr val="tx1">
                    <a:lumMod val="65000"/>
                    <a:lumOff val="35000"/>
                  </a:schemeClr>
                </a:solidFill>
              </a:defRPr>
            </a:lvl1pPr>
          </a:lstStyle>
          <a:p>
            <a:pPr lvl="0"/>
            <a:r>
              <a:rPr lang="en-US"/>
              <a:t>Subtitle</a:t>
            </a: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userDrawn="1">
  <p:cSld name="7_Title Only">
    <p:bg>
      <p:bgPr>
        <a:gradFill flip="none" rotWithShape="1">
          <a:gsLst>
            <a:gs pos="81000">
              <a:schemeClr val="bg1">
                <a:lumMod val="95000"/>
              </a:schemeClr>
            </a:gs>
            <a:gs pos="0">
              <a:schemeClr val="bg1"/>
            </a:gs>
            <a:gs pos="100000">
              <a:schemeClr val="bg1">
                <a:lumMod val="95000"/>
              </a:schemeClr>
            </a:gs>
          </a:gsLst>
          <a:lin ang="5400000" scaled="1"/>
          <a:tileRect/>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09442" y="274643"/>
            <a:ext cx="6703854" cy="711081"/>
          </a:xfrm>
        </p:spPr>
        <p:txBody>
          <a:bodyPr>
            <a:noAutofit/>
          </a:bodyPr>
          <a:lstStyle>
            <a:lvl1pPr>
              <a:defRPr sz="3600"/>
            </a:lvl1pPr>
          </a:lstStyle>
          <a:p>
            <a:r>
              <a:rPr lang="en-US" dirty="0"/>
              <a:t>Click to edit Master title style</a:t>
            </a:r>
          </a:p>
        </p:txBody>
      </p:sp>
      <p:sp>
        <p:nvSpPr>
          <p:cNvPr id="3" name="Date Placeholder 2"/>
          <p:cNvSpPr>
            <a:spLocks noGrp="1"/>
          </p:cNvSpPr>
          <p:nvPr>
            <p:ph type="dt" sz="half" idx="10"/>
          </p:nvPr>
        </p:nvSpPr>
        <p:spPr/>
        <p:txBody>
          <a:bodyPr/>
          <a:lstStyle/>
          <a:p>
            <a:fld id="{6204E2B0-FEF2-4C8F-90A4-46C9D72643E3}" type="datetime1">
              <a:rPr lang="en-US" smtClean="0">
                <a:solidFill>
                  <a:srgbClr val="000000">
                    <a:tint val="75000"/>
                  </a:srgbClr>
                </a:solidFill>
              </a:rPr>
              <a:t>7/21/2025</a:t>
            </a:fld>
            <a:endParaRPr lang="en-US">
              <a:solidFill>
                <a:srgbClr val="000000">
                  <a:tint val="75000"/>
                </a:srgbClr>
              </a:solidFill>
            </a:endParaRPr>
          </a:p>
        </p:txBody>
      </p:sp>
      <p:sp>
        <p:nvSpPr>
          <p:cNvPr id="4" name="Footer Placeholder 3"/>
          <p:cNvSpPr>
            <a:spLocks noGrp="1"/>
          </p:cNvSpPr>
          <p:nvPr>
            <p:ph type="ftr" sz="quarter" idx="11"/>
          </p:nvPr>
        </p:nvSpPr>
        <p:spPr/>
        <p:txBody>
          <a:bodyPr/>
          <a:lstStyle/>
          <a:p>
            <a:r>
              <a:rPr lang="en-US">
                <a:solidFill>
                  <a:srgbClr val="000000">
                    <a:tint val="75000"/>
                  </a:srgbClr>
                </a:solidFill>
              </a:rPr>
              <a:t>SlideModel.com</a:t>
            </a:r>
          </a:p>
        </p:txBody>
      </p:sp>
      <p:sp>
        <p:nvSpPr>
          <p:cNvPr id="5" name="Slide Number Placeholder 4"/>
          <p:cNvSpPr>
            <a:spLocks noGrp="1"/>
          </p:cNvSpPr>
          <p:nvPr>
            <p:ph type="sldNum" sz="quarter" idx="12"/>
          </p:nvPr>
        </p:nvSpPr>
        <p:spPr>
          <a:xfrm>
            <a:off x="11427024" y="6356355"/>
            <a:ext cx="761803" cy="365125"/>
          </a:xfr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8900000" scaled="1"/>
            <a:tileRect/>
          </a:gradFill>
          <a:ln w="0">
            <a:noFill/>
            <a:prstDash val="solid"/>
            <a:round/>
          </a:ln>
        </p:spPr>
        <p:txBody>
          <a:bodyPr vert="horz" wrap="square" lIns="0" tIns="91440" rIns="0" bIns="91440" numCol="1" anchor="ctr" anchorCtr="1" compatLnSpc="1"/>
          <a:lstStyle>
            <a:lvl1pPr algn="r">
              <a:defRPr lang="en-US" sz="1400" kern="0" smtClean="0">
                <a:solidFill>
                  <a:schemeClr val="bg1"/>
                </a:solidFill>
                <a:latin typeface="Arial" panose="020B0604020202020204" pitchFamily="34" charset="0"/>
                <a:cs typeface="Arial" panose="020B0604020202020204" pitchFamily="34" charset="0"/>
              </a:defRPr>
            </a:lvl1pPr>
          </a:lstStyle>
          <a:p>
            <a:fld id="{96E69268-9C8B-4EBF-A9EE-DC5DC2D48DC3}" type="slidenum">
              <a:rPr lang="es-UY">
                <a:solidFill>
                  <a:srgbClr val="FFFFFF"/>
                </a:solidFill>
              </a:rPr>
              <a:t>‹#›</a:t>
            </a:fld>
            <a:endParaRPr lang="es-UY" dirty="0">
              <a:solidFill>
                <a:srgbClr val="FFFFFF"/>
              </a:solidFill>
            </a:endParaRPr>
          </a:p>
        </p:txBody>
      </p:sp>
      <p:sp>
        <p:nvSpPr>
          <p:cNvPr id="8" name="Text Placeholder 8"/>
          <p:cNvSpPr>
            <a:spLocks noGrp="1"/>
          </p:cNvSpPr>
          <p:nvPr>
            <p:ph type="body" sz="quarter" idx="13" hasCustomPrompt="1"/>
          </p:nvPr>
        </p:nvSpPr>
        <p:spPr>
          <a:xfrm>
            <a:off x="7478353" y="362139"/>
            <a:ext cx="4113728" cy="533400"/>
          </a:xfrm>
        </p:spPr>
        <p:txBody>
          <a:bodyPr anchor="ctr">
            <a:noAutofit/>
          </a:bodyPr>
          <a:lstStyle>
            <a:lvl1pPr marL="0" indent="0" algn="r">
              <a:buNone/>
              <a:defRPr sz="2000" baseline="0">
                <a:solidFill>
                  <a:schemeClr val="tx1">
                    <a:lumMod val="50000"/>
                    <a:lumOff val="50000"/>
                  </a:schemeClr>
                </a:solidFill>
              </a:defRPr>
            </a:lvl1pPr>
          </a:lstStyle>
          <a:p>
            <a:pPr lvl="0"/>
            <a:r>
              <a:rPr lang="en-US" dirty="0"/>
              <a:t>Breadcrumb 1 &gt; Breadcrumb 2</a:t>
            </a:r>
            <a:endParaRPr lang="es-UY" dirty="0"/>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Text Left Clipart Right">
    <p:bg>
      <p:bgPr>
        <a:solidFill>
          <a:schemeClr val="bg1">
            <a:lumMod val="95000"/>
            <a:alpha val="50000"/>
          </a:schemeClr>
        </a:soli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25404F2-BE9A-4460-8815-8F645183555F}" type="datetimeFigureOut">
              <a:rPr lang="en-US" smtClean="0">
                <a:solidFill>
                  <a:prstClr val="black">
                    <a:tint val="75000"/>
                  </a:prstClr>
                </a:solidFill>
              </a:rPr>
              <a:t>7/21/2025</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96E69268-9C8B-4EBF-A9EE-DC5DC2D48DC3}" type="slidenum">
              <a:rPr lang="en-US" smtClean="0">
                <a:solidFill>
                  <a:prstClr val="black">
                    <a:tint val="75000"/>
                  </a:prstClr>
                </a:solidFill>
              </a:rPr>
              <a:t>‹#›</a:t>
            </a:fld>
            <a:endParaRPr lang="en-US">
              <a:solidFill>
                <a:prstClr val="black">
                  <a:tint val="75000"/>
                </a:prstClr>
              </a:solidFill>
            </a:endParaRPr>
          </a:p>
        </p:txBody>
      </p:sp>
      <p:sp>
        <p:nvSpPr>
          <p:cNvPr id="9" name="Content Placeholder 7"/>
          <p:cNvSpPr>
            <a:spLocks noGrp="1"/>
          </p:cNvSpPr>
          <p:nvPr>
            <p:ph sz="quarter" idx="13" hasCustomPrompt="1"/>
          </p:nvPr>
        </p:nvSpPr>
        <p:spPr>
          <a:xfrm>
            <a:off x="684213" y="1066800"/>
            <a:ext cx="4191000" cy="762000"/>
          </a:xfrm>
        </p:spPr>
        <p:txBody>
          <a:bodyPr>
            <a:noAutofit/>
          </a:bodyPr>
          <a:lstStyle>
            <a:lvl1pPr>
              <a:defRPr sz="4000" b="1"/>
            </a:lvl1pPr>
          </a:lstStyle>
          <a:p>
            <a:pPr lvl="0"/>
            <a:r>
              <a:rPr lang="en-US" dirty="0"/>
              <a:t>CLICK TO EDIT</a:t>
            </a:r>
          </a:p>
        </p:txBody>
      </p:sp>
      <p:sp>
        <p:nvSpPr>
          <p:cNvPr id="12" name="Content Placeholder 10"/>
          <p:cNvSpPr>
            <a:spLocks noGrp="1"/>
          </p:cNvSpPr>
          <p:nvPr>
            <p:ph sz="quarter" idx="14"/>
          </p:nvPr>
        </p:nvSpPr>
        <p:spPr>
          <a:xfrm>
            <a:off x="684213" y="2057400"/>
            <a:ext cx="4191000" cy="38100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userDrawn="1">
  <p:cSld name="1_slidemodel2">
    <p:bg>
      <p:bgPr>
        <a:gradFill flip="none" rotWithShape="1">
          <a:gsLst>
            <a:gs pos="55000">
              <a:srgbClr val="1181AE"/>
            </a:gs>
            <a:gs pos="0">
              <a:srgbClr val="1181AE"/>
            </a:gs>
            <a:gs pos="100000">
              <a:srgbClr val="095474"/>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217834" y="2870635"/>
            <a:ext cx="5930678" cy="711081"/>
          </a:xfrm>
        </p:spPr>
        <p:txBody>
          <a:bodyPr>
            <a:normAutofit/>
          </a:bodyPr>
          <a:lstStyle>
            <a:lvl1pPr algn="ctr">
              <a:defRPr sz="3600" b="0">
                <a:solidFill>
                  <a:schemeClr val="bg1"/>
                </a:solidFill>
                <a:effectLst>
                  <a:outerShdw blurRad="38100" dist="38100" dir="2700000" algn="tl">
                    <a:srgbClr val="000000">
                      <a:alpha val="43137"/>
                    </a:srgbClr>
                  </a:outerShdw>
                </a:effectLst>
                <a:latin typeface="+mj-lt"/>
                <a:ea typeface="Open Sans" pitchFamily="34" charset="0"/>
                <a:cs typeface="Open Sans" pitchFamily="34" charset="0"/>
              </a:defRPr>
            </a:lvl1pPr>
          </a:lstStyle>
          <a:p>
            <a:r>
              <a:rPr lang="en-US"/>
              <a:t>SlideModel.com</a:t>
            </a:r>
          </a:p>
        </p:txBody>
      </p:sp>
      <p:sp>
        <p:nvSpPr>
          <p:cNvPr id="3" name="Date Placeholder 2"/>
          <p:cNvSpPr>
            <a:spLocks noGrp="1"/>
          </p:cNvSpPr>
          <p:nvPr>
            <p:ph type="dt" sz="half" idx="10"/>
          </p:nvPr>
        </p:nvSpPr>
        <p:spPr/>
        <p:txBody>
          <a:bodyPr/>
          <a:lstStyle/>
          <a:p>
            <a:fld id="{425404F2-BE9A-4460-8815-8F645183555F}" type="datetimeFigureOut">
              <a:rPr lang="en-US" smtClean="0">
                <a:solidFill>
                  <a:srgbClr val="080808">
                    <a:tint val="75000"/>
                  </a:srgbClr>
                </a:solidFill>
              </a:rPr>
              <a:t>7/21/2025</a:t>
            </a:fld>
            <a:endParaRPr lang="en-US">
              <a:solidFill>
                <a:srgbClr val="080808">
                  <a:tint val="75000"/>
                </a:srgbClr>
              </a:solidFill>
            </a:endParaRPr>
          </a:p>
        </p:txBody>
      </p:sp>
      <p:sp>
        <p:nvSpPr>
          <p:cNvPr id="4" name="Footer Placeholder 3"/>
          <p:cNvSpPr>
            <a:spLocks noGrp="1"/>
          </p:cNvSpPr>
          <p:nvPr>
            <p:ph type="ftr" sz="quarter" idx="11"/>
          </p:nvPr>
        </p:nvSpPr>
        <p:spPr/>
        <p:txBody>
          <a:bodyPr/>
          <a:lstStyle/>
          <a:p>
            <a:endParaRPr lang="en-US">
              <a:solidFill>
                <a:srgbClr val="080808">
                  <a:tint val="75000"/>
                </a:srgbClr>
              </a:solidFill>
            </a:endParaRPr>
          </a:p>
        </p:txBody>
      </p:sp>
      <p:sp>
        <p:nvSpPr>
          <p:cNvPr id="5" name="Slide Number Placeholder 4"/>
          <p:cNvSpPr>
            <a:spLocks noGrp="1"/>
          </p:cNvSpPr>
          <p:nvPr>
            <p:ph type="sldNum" sz="quarter" idx="12"/>
          </p:nvPr>
        </p:nvSpPr>
        <p:spPr/>
        <p:txBody>
          <a:bodyPr/>
          <a:lstStyle/>
          <a:p>
            <a:fld id="{96E69268-9C8B-4EBF-A9EE-DC5DC2D48DC3}" type="slidenum">
              <a:rPr lang="en-US" smtClean="0">
                <a:solidFill>
                  <a:srgbClr val="080808">
                    <a:tint val="75000"/>
                  </a:srgbClr>
                </a:solidFill>
              </a:rPr>
              <a:t>‹#›</a:t>
            </a:fld>
            <a:endParaRPr lang="en-US">
              <a:solidFill>
                <a:srgbClr val="080808">
                  <a:tint val="75000"/>
                </a:srgbClr>
              </a:solidFil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442" y="1535113"/>
            <a:ext cx="5385514"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442" y="2174875"/>
            <a:ext cx="5385514"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1754" y="1535113"/>
            <a:ext cx="5387630"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1754" y="2174875"/>
            <a:ext cx="538763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D87A2580-407A-4E10-B5FF-4B9279120AEC}" type="datetime1">
              <a:rPr lang="en-US" smtClean="0"/>
              <a:t>7/21/2025</a:t>
            </a:fld>
            <a:endParaRPr lang="en-US" dirty="0"/>
          </a:p>
        </p:txBody>
      </p:sp>
      <p:sp>
        <p:nvSpPr>
          <p:cNvPr id="8" name="Footer Placeholder 7"/>
          <p:cNvSpPr>
            <a:spLocks noGrp="1"/>
          </p:cNvSpPr>
          <p:nvPr>
            <p:ph type="ftr" sz="quarter" idx="11"/>
          </p:nvPr>
        </p:nvSpPr>
        <p:spPr/>
        <p:txBody>
          <a:bodyPr/>
          <a:lstStyle/>
          <a:p>
            <a:r>
              <a:rPr lang="en-US"/>
              <a:t>Taalo Nahi.. Le Daalo</a:t>
            </a:r>
            <a:endParaRPr lang="en-US" dirty="0"/>
          </a:p>
        </p:txBody>
      </p:sp>
      <p:sp>
        <p:nvSpPr>
          <p:cNvPr id="9" name="Slide Number Placeholder 8"/>
          <p:cNvSpPr>
            <a:spLocks noGrp="1"/>
          </p:cNvSpPr>
          <p:nvPr>
            <p:ph type="sldNum" sz="quarter" idx="12"/>
          </p:nvPr>
        </p:nvSpPr>
        <p:spPr/>
        <p:txBody>
          <a:bodyPr/>
          <a:lstStyle/>
          <a:p>
            <a:fld id="{84A91A6A-AF68-4601-A97B-86B19DC360FC}" type="slidenum">
              <a:rPr lang="en-US" smtClean="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82D9012-F5E4-424C-A971-F5F3E786B05E}" type="datetime1">
              <a:rPr lang="en-US" smtClean="0"/>
              <a:t>7/21/2025</a:t>
            </a:fld>
            <a:endParaRPr lang="en-US" dirty="0"/>
          </a:p>
        </p:txBody>
      </p:sp>
      <p:sp>
        <p:nvSpPr>
          <p:cNvPr id="4" name="Footer Placeholder 3"/>
          <p:cNvSpPr>
            <a:spLocks noGrp="1"/>
          </p:cNvSpPr>
          <p:nvPr>
            <p:ph type="ftr" sz="quarter" idx="11"/>
          </p:nvPr>
        </p:nvSpPr>
        <p:spPr/>
        <p:txBody>
          <a:bodyPr/>
          <a:lstStyle/>
          <a:p>
            <a:r>
              <a:rPr lang="en-US"/>
              <a:t>Taalo Nahi.. Le Daalo</a:t>
            </a:r>
            <a:endParaRPr lang="en-US" dirty="0"/>
          </a:p>
        </p:txBody>
      </p:sp>
      <p:sp>
        <p:nvSpPr>
          <p:cNvPr id="5" name="Slide Number Placeholder 4"/>
          <p:cNvSpPr>
            <a:spLocks noGrp="1"/>
          </p:cNvSpPr>
          <p:nvPr>
            <p:ph type="sldNum" sz="quarter" idx="12"/>
          </p:nvPr>
        </p:nvSpPr>
        <p:spPr/>
        <p:txBody>
          <a:bodyPr/>
          <a:lstStyle/>
          <a:p>
            <a:fld id="{84A91A6A-AF68-4601-A97B-86B19DC360FC}" type="slidenum">
              <a:rPr lang="en-US" smtClean="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F400187-3431-4C4D-AB4A-E338F6BE5426}" type="datetime1">
              <a:rPr lang="en-US" smtClean="0"/>
              <a:t>7/21/2025</a:t>
            </a:fld>
            <a:endParaRPr lang="en-US" dirty="0"/>
          </a:p>
        </p:txBody>
      </p:sp>
      <p:sp>
        <p:nvSpPr>
          <p:cNvPr id="3" name="Footer Placeholder 2"/>
          <p:cNvSpPr>
            <a:spLocks noGrp="1"/>
          </p:cNvSpPr>
          <p:nvPr>
            <p:ph type="ftr" sz="quarter" idx="11"/>
          </p:nvPr>
        </p:nvSpPr>
        <p:spPr/>
        <p:txBody>
          <a:bodyPr/>
          <a:lstStyle/>
          <a:p>
            <a:r>
              <a:rPr lang="en-US"/>
              <a:t>Taalo Nahi.. Le Daalo</a:t>
            </a:r>
            <a:endParaRPr lang="en-US" dirty="0"/>
          </a:p>
        </p:txBody>
      </p:sp>
      <p:sp>
        <p:nvSpPr>
          <p:cNvPr id="4" name="Slide Number Placeholder 3"/>
          <p:cNvSpPr>
            <a:spLocks noGrp="1"/>
          </p:cNvSpPr>
          <p:nvPr>
            <p:ph type="sldNum" sz="quarter" idx="12"/>
          </p:nvPr>
        </p:nvSpPr>
        <p:spPr/>
        <p:txBody>
          <a:bodyPr/>
          <a:lstStyle/>
          <a:p>
            <a:fld id="{84A91A6A-AF68-4601-A97B-86B19DC360FC}" type="slidenum">
              <a:rPr lang="en-US" smtClean="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442" y="273050"/>
            <a:ext cx="4010039"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5492" y="273052"/>
            <a:ext cx="6813892"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442" y="1435102"/>
            <a:ext cx="4010039"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A8A9157-3D3C-4F51-9472-5BE253CBC19B}" type="datetime1">
              <a:rPr lang="en-US" smtClean="0"/>
              <a:t>7/21/2025</a:t>
            </a:fld>
            <a:endParaRPr lang="en-US" dirty="0"/>
          </a:p>
        </p:txBody>
      </p:sp>
      <p:sp>
        <p:nvSpPr>
          <p:cNvPr id="6" name="Footer Placeholder 5"/>
          <p:cNvSpPr>
            <a:spLocks noGrp="1"/>
          </p:cNvSpPr>
          <p:nvPr>
            <p:ph type="ftr" sz="quarter" idx="11"/>
          </p:nvPr>
        </p:nvSpPr>
        <p:spPr/>
        <p:txBody>
          <a:bodyPr/>
          <a:lstStyle/>
          <a:p>
            <a:r>
              <a:rPr lang="en-US"/>
              <a:t>Taalo Nahi.. Le Daalo</a:t>
            </a:r>
            <a:endParaRPr lang="en-US" dirty="0"/>
          </a:p>
        </p:txBody>
      </p:sp>
      <p:sp>
        <p:nvSpPr>
          <p:cNvPr id="7" name="Slide Number Placeholder 6"/>
          <p:cNvSpPr>
            <a:spLocks noGrp="1"/>
          </p:cNvSpPr>
          <p:nvPr>
            <p:ph type="sldNum" sz="quarter" idx="12"/>
          </p:nvPr>
        </p:nvSpPr>
        <p:spPr/>
        <p:txBody>
          <a:bodyPr/>
          <a:lstStyle/>
          <a:p>
            <a:fld id="{84A91A6A-AF68-4601-A97B-86B19DC360FC}" type="slidenum">
              <a:rPr lang="en-US" smtClean="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096" y="4800600"/>
            <a:ext cx="7313295"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096" y="612775"/>
            <a:ext cx="7313295"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096" y="5367338"/>
            <a:ext cx="7313295"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5625AB6-98F3-4C74-893B-E85D8AF46FAF}" type="datetime1">
              <a:rPr lang="en-US" smtClean="0"/>
              <a:t>7/21/2025</a:t>
            </a:fld>
            <a:endParaRPr lang="en-US" dirty="0"/>
          </a:p>
        </p:txBody>
      </p:sp>
      <p:sp>
        <p:nvSpPr>
          <p:cNvPr id="6" name="Footer Placeholder 5"/>
          <p:cNvSpPr>
            <a:spLocks noGrp="1"/>
          </p:cNvSpPr>
          <p:nvPr>
            <p:ph type="ftr" sz="quarter" idx="11"/>
          </p:nvPr>
        </p:nvSpPr>
        <p:spPr/>
        <p:txBody>
          <a:bodyPr/>
          <a:lstStyle/>
          <a:p>
            <a:r>
              <a:rPr lang="en-US"/>
              <a:t>Taalo Nahi.. Le Daalo</a:t>
            </a:r>
            <a:endParaRPr lang="en-US" dirty="0"/>
          </a:p>
        </p:txBody>
      </p:sp>
      <p:sp>
        <p:nvSpPr>
          <p:cNvPr id="7" name="Slide Number Placeholder 6"/>
          <p:cNvSpPr>
            <a:spLocks noGrp="1"/>
          </p:cNvSpPr>
          <p:nvPr>
            <p:ph type="sldNum" sz="quarter" idx="12"/>
          </p:nvPr>
        </p:nvSpPr>
        <p:spPr/>
        <p:txBody>
          <a:bodyPr/>
          <a:lstStyle/>
          <a:p>
            <a:fld id="{84A91A6A-AF68-4601-A97B-86B19DC360FC}" type="slidenum">
              <a:rPr lang="en-US" smtClean="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theme" Target="../theme/theme2.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5.xml"/><Relationship Id="rId13" Type="http://schemas.openxmlformats.org/officeDocument/2006/relationships/slideLayout" Target="../slideLayouts/slideLayout40.xml"/><Relationship Id="rId18" Type="http://schemas.openxmlformats.org/officeDocument/2006/relationships/theme" Target="../theme/theme3.xml"/><Relationship Id="rId3" Type="http://schemas.openxmlformats.org/officeDocument/2006/relationships/slideLayout" Target="../slideLayouts/slideLayout30.xml"/><Relationship Id="rId7" Type="http://schemas.openxmlformats.org/officeDocument/2006/relationships/slideLayout" Target="../slideLayouts/slideLayout34.xml"/><Relationship Id="rId12" Type="http://schemas.openxmlformats.org/officeDocument/2006/relationships/slideLayout" Target="../slideLayouts/slideLayout39.xml"/><Relationship Id="rId17" Type="http://schemas.openxmlformats.org/officeDocument/2006/relationships/slideLayout" Target="../slideLayouts/slideLayout44.xml"/><Relationship Id="rId2" Type="http://schemas.openxmlformats.org/officeDocument/2006/relationships/slideLayout" Target="../slideLayouts/slideLayout29.xml"/><Relationship Id="rId16" Type="http://schemas.openxmlformats.org/officeDocument/2006/relationships/slideLayout" Target="../slideLayouts/slideLayout43.xml"/><Relationship Id="rId1" Type="http://schemas.openxmlformats.org/officeDocument/2006/relationships/slideLayout" Target="../slideLayouts/slideLayout28.xml"/><Relationship Id="rId6" Type="http://schemas.openxmlformats.org/officeDocument/2006/relationships/slideLayout" Target="../slideLayouts/slideLayout33.xml"/><Relationship Id="rId11" Type="http://schemas.openxmlformats.org/officeDocument/2006/relationships/slideLayout" Target="../slideLayouts/slideLayout38.xml"/><Relationship Id="rId5" Type="http://schemas.openxmlformats.org/officeDocument/2006/relationships/slideLayout" Target="../slideLayouts/slideLayout32.xml"/><Relationship Id="rId15" Type="http://schemas.openxmlformats.org/officeDocument/2006/relationships/slideLayout" Target="../slideLayouts/slideLayout42.xml"/><Relationship Id="rId10" Type="http://schemas.openxmlformats.org/officeDocument/2006/relationships/slideLayout" Target="../slideLayouts/slideLayout37.xml"/><Relationship Id="rId4" Type="http://schemas.openxmlformats.org/officeDocument/2006/relationships/slideLayout" Target="../slideLayouts/slideLayout31.xml"/><Relationship Id="rId9" Type="http://schemas.openxmlformats.org/officeDocument/2006/relationships/slideLayout" Target="../slideLayouts/slideLayout36.xml"/><Relationship Id="rId14"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442" y="274638"/>
            <a:ext cx="10969943"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442" y="1600203"/>
            <a:ext cx="10969943"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441" y="6356353"/>
            <a:ext cx="2844059"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6B6E028-14A1-4210-957A-8E5F53D6D927}" type="datetime1">
              <a:rPr lang="en-US" smtClean="0"/>
              <a:t>7/21/2025</a:t>
            </a:fld>
            <a:endParaRPr lang="en-US" dirty="0"/>
          </a:p>
        </p:txBody>
      </p:sp>
      <p:sp>
        <p:nvSpPr>
          <p:cNvPr id="5" name="Footer Placeholder 4"/>
          <p:cNvSpPr>
            <a:spLocks noGrp="1"/>
          </p:cNvSpPr>
          <p:nvPr>
            <p:ph type="ftr" sz="quarter" idx="3"/>
          </p:nvPr>
        </p:nvSpPr>
        <p:spPr>
          <a:xfrm>
            <a:off x="4164516" y="6356353"/>
            <a:ext cx="385979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Taalo Nahi.. Le Daalo</a:t>
            </a:r>
            <a:endParaRPr lang="en-US" dirty="0"/>
          </a:p>
        </p:txBody>
      </p:sp>
      <p:sp>
        <p:nvSpPr>
          <p:cNvPr id="6" name="Slide Number Placeholder 5"/>
          <p:cNvSpPr>
            <a:spLocks noGrp="1"/>
          </p:cNvSpPr>
          <p:nvPr>
            <p:ph type="sldNum" sz="quarter" idx="4"/>
          </p:nvPr>
        </p:nvSpPr>
        <p:spPr>
          <a:xfrm>
            <a:off x="8735326" y="6356353"/>
            <a:ext cx="2844059"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4A91A6A-AF68-4601-A97B-86B19DC360FC}" type="slidenum">
              <a:rPr lang="en-US" smtClean="0"/>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100000">
              <a:srgbClr val="EEEEEE"/>
            </a:gs>
            <a:gs pos="67000">
              <a:schemeClr val="bg1"/>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443" y="274644"/>
            <a:ext cx="10969943" cy="711081"/>
          </a:xfrm>
          <a:prstGeom prst="rect">
            <a:avLst/>
          </a:prstGeom>
        </p:spPr>
        <p:txBody>
          <a:bodyPr vert="horz" lIns="91436" tIns="45718" rIns="91436" bIns="45718" rtlCol="0" anchor="ctr">
            <a:normAutofit/>
          </a:bodyPr>
          <a:lstStyle/>
          <a:p>
            <a:r>
              <a:rPr lang="en-US"/>
              <a:t>Click to edit Master title style</a:t>
            </a:r>
          </a:p>
        </p:txBody>
      </p:sp>
      <p:sp>
        <p:nvSpPr>
          <p:cNvPr id="3" name="Text Placeholder 2"/>
          <p:cNvSpPr>
            <a:spLocks noGrp="1"/>
          </p:cNvSpPr>
          <p:nvPr>
            <p:ph type="body" idx="1"/>
          </p:nvPr>
        </p:nvSpPr>
        <p:spPr>
          <a:xfrm>
            <a:off x="609443" y="1138426"/>
            <a:ext cx="10969943" cy="4987739"/>
          </a:xfrm>
          <a:prstGeom prst="rect">
            <a:avLst/>
          </a:prstGeom>
        </p:spPr>
        <p:txBody>
          <a:bodyPr vert="horz" lIns="91436" tIns="45718" rIns="91436" bIns="45718"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441" y="6356356"/>
            <a:ext cx="2844059" cy="365125"/>
          </a:xfrm>
          <a:prstGeom prst="rect">
            <a:avLst/>
          </a:prstGeom>
        </p:spPr>
        <p:txBody>
          <a:bodyPr vert="horz" lIns="91436" tIns="45718" rIns="91436" bIns="45718" rtlCol="0" anchor="ctr"/>
          <a:lstStyle>
            <a:lvl1pPr algn="l">
              <a:defRPr sz="1600">
                <a:solidFill>
                  <a:schemeClr val="tx1">
                    <a:tint val="75000"/>
                  </a:schemeClr>
                </a:solidFill>
              </a:defRPr>
            </a:lvl1pPr>
          </a:lstStyle>
          <a:p>
            <a:pPr defTabSz="1219200"/>
            <a:fld id="{FD1176A7-B091-469C-82C8-89C693043C40}" type="datetimeFigureOut">
              <a:rPr lang="en-US" smtClean="0">
                <a:solidFill>
                  <a:prstClr val="black">
                    <a:tint val="75000"/>
                  </a:prstClr>
                </a:solidFill>
              </a:rPr>
              <a:t>7/21/2025</a:t>
            </a:fld>
            <a:endParaRPr lang="en-US">
              <a:solidFill>
                <a:prstClr val="black">
                  <a:tint val="75000"/>
                </a:prstClr>
              </a:solidFill>
            </a:endParaRPr>
          </a:p>
        </p:txBody>
      </p:sp>
      <p:sp>
        <p:nvSpPr>
          <p:cNvPr id="5" name="Footer Placeholder 4"/>
          <p:cNvSpPr>
            <a:spLocks noGrp="1"/>
          </p:cNvSpPr>
          <p:nvPr>
            <p:ph type="ftr" sz="quarter" idx="3"/>
          </p:nvPr>
        </p:nvSpPr>
        <p:spPr>
          <a:xfrm>
            <a:off x="4164517" y="6356356"/>
            <a:ext cx="3859795" cy="365125"/>
          </a:xfrm>
          <a:prstGeom prst="rect">
            <a:avLst/>
          </a:prstGeom>
        </p:spPr>
        <p:txBody>
          <a:bodyPr vert="horz" lIns="91436" tIns="45718" rIns="91436" bIns="45718" rtlCol="0" anchor="ctr"/>
          <a:lstStyle>
            <a:lvl1pPr algn="ctr">
              <a:defRPr sz="1600">
                <a:solidFill>
                  <a:schemeClr val="tx1">
                    <a:tint val="75000"/>
                  </a:schemeClr>
                </a:solidFill>
              </a:defRPr>
            </a:lvl1pPr>
          </a:lstStyle>
          <a:p>
            <a:pPr defTabSz="1219200"/>
            <a:endParaRPr lang="en-US">
              <a:solidFill>
                <a:prstClr val="black">
                  <a:tint val="75000"/>
                </a:prstClr>
              </a:solidFill>
            </a:endParaRPr>
          </a:p>
        </p:txBody>
      </p:sp>
      <p:sp>
        <p:nvSpPr>
          <p:cNvPr id="6" name="Slide Number Placeholder 5"/>
          <p:cNvSpPr>
            <a:spLocks noGrp="1"/>
          </p:cNvSpPr>
          <p:nvPr>
            <p:ph type="sldNum" sz="quarter" idx="4"/>
          </p:nvPr>
        </p:nvSpPr>
        <p:spPr>
          <a:xfrm>
            <a:off x="8735328" y="6356356"/>
            <a:ext cx="2844059" cy="365125"/>
          </a:xfrm>
          <a:prstGeom prst="rect">
            <a:avLst/>
          </a:prstGeom>
        </p:spPr>
        <p:txBody>
          <a:bodyPr vert="horz" lIns="91436" tIns="45718" rIns="91436" bIns="45718" rtlCol="0" anchor="ctr"/>
          <a:lstStyle>
            <a:lvl1pPr algn="r">
              <a:defRPr sz="1600">
                <a:solidFill>
                  <a:schemeClr val="tx1">
                    <a:tint val="75000"/>
                  </a:schemeClr>
                </a:solidFill>
              </a:defRPr>
            </a:lvl1pPr>
          </a:lstStyle>
          <a:p>
            <a:pPr defTabSz="1219200"/>
            <a:fld id="{5939B1FA-81F2-4940-9AF3-5EAFB5D6669B}" type="slidenum">
              <a:rPr lang="en-US" smtClean="0">
                <a:solidFill>
                  <a:prstClr val="black">
                    <a:tint val="75000"/>
                  </a:prstClr>
                </a:solidFill>
              </a:rPr>
              <a:t>‹#›</a:t>
            </a:fld>
            <a:endParaRPr lang="en-US">
              <a:solidFill>
                <a:prstClr val="black">
                  <a:tint val="75000"/>
                </a:prstClr>
              </a:solidFill>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1218565" rtl="0" eaLnBrk="1" latinLnBrk="0" hangingPunct="1">
        <a:spcBef>
          <a:spcPct val="0"/>
        </a:spcBef>
        <a:buNone/>
        <a:defRPr sz="3200" kern="1200">
          <a:solidFill>
            <a:schemeClr val="tx1">
              <a:lumMod val="65000"/>
              <a:lumOff val="35000"/>
            </a:schemeClr>
          </a:solidFill>
          <a:latin typeface="+mj-lt"/>
          <a:ea typeface="+mj-ea"/>
          <a:cs typeface="+mj-cs"/>
        </a:defRPr>
      </a:lvl1pPr>
    </p:titleStyle>
    <p:bodyStyle>
      <a:lvl1pPr marL="457200" indent="-457200" algn="l" defTabSz="1218565" rtl="0" eaLnBrk="1" latinLnBrk="0" hangingPunct="1">
        <a:spcBef>
          <a:spcPct val="20000"/>
        </a:spcBef>
        <a:buFont typeface="Arial" panose="020B0604020202020204" pitchFamily="34" charset="0"/>
        <a:buChar char="•"/>
        <a:defRPr sz="3600" kern="1200">
          <a:solidFill>
            <a:schemeClr val="tx1"/>
          </a:solidFill>
          <a:latin typeface="+mj-lt"/>
          <a:ea typeface="+mn-ea"/>
          <a:cs typeface="+mn-cs"/>
        </a:defRPr>
      </a:lvl1pPr>
      <a:lvl2pPr marL="990600" indent="-381000" algn="l" defTabSz="1218565" rtl="0" eaLnBrk="1" latinLnBrk="0" hangingPunct="1">
        <a:spcBef>
          <a:spcPct val="20000"/>
        </a:spcBef>
        <a:buFont typeface="Arial" panose="020B0604020202020204" pitchFamily="34" charset="0"/>
        <a:buChar char="–"/>
        <a:defRPr sz="3200" kern="1200">
          <a:solidFill>
            <a:schemeClr val="tx1"/>
          </a:solidFill>
          <a:latin typeface="+mj-lt"/>
          <a:ea typeface="+mn-ea"/>
          <a:cs typeface="+mn-cs"/>
        </a:defRPr>
      </a:lvl2pPr>
      <a:lvl3pPr marL="1523365" indent="-304800" algn="l" defTabSz="1218565" rtl="0" eaLnBrk="1" latinLnBrk="0" hangingPunct="1">
        <a:spcBef>
          <a:spcPct val="20000"/>
        </a:spcBef>
        <a:buFont typeface="Arial" panose="020B0604020202020204" pitchFamily="34" charset="0"/>
        <a:buChar char="•"/>
        <a:defRPr sz="2400" kern="1200">
          <a:solidFill>
            <a:schemeClr val="tx1"/>
          </a:solidFill>
          <a:latin typeface="+mj-lt"/>
          <a:ea typeface="+mn-ea"/>
          <a:cs typeface="+mn-cs"/>
        </a:defRPr>
      </a:lvl3pPr>
      <a:lvl4pPr marL="2132965" indent="-304800" algn="l" defTabSz="1218565" rtl="0" eaLnBrk="1" latinLnBrk="0" hangingPunct="1">
        <a:spcBef>
          <a:spcPct val="20000"/>
        </a:spcBef>
        <a:buFont typeface="Arial" panose="020B0604020202020204" pitchFamily="34" charset="0"/>
        <a:buChar char="–"/>
        <a:defRPr sz="2000" kern="1200">
          <a:solidFill>
            <a:schemeClr val="tx1"/>
          </a:solidFill>
          <a:latin typeface="+mj-lt"/>
          <a:ea typeface="+mn-ea"/>
          <a:cs typeface="+mn-cs"/>
        </a:defRPr>
      </a:lvl4pPr>
      <a:lvl5pPr marL="2742565" indent="-304800" algn="l" defTabSz="1218565" rtl="0" eaLnBrk="1" latinLnBrk="0" hangingPunct="1">
        <a:spcBef>
          <a:spcPct val="20000"/>
        </a:spcBef>
        <a:buFont typeface="Arial" panose="020B0604020202020204" pitchFamily="34" charset="0"/>
        <a:buChar char="»"/>
        <a:defRPr sz="2000" kern="1200">
          <a:solidFill>
            <a:schemeClr val="tx1"/>
          </a:solidFill>
          <a:latin typeface="+mj-lt"/>
          <a:ea typeface="+mn-ea"/>
          <a:cs typeface="+mn-cs"/>
        </a:defRPr>
      </a:lvl5pPr>
      <a:lvl6pPr marL="3351530"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1130"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0730"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0330"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p:bodyStyle>
    <p:otherStyle>
      <a:defPPr>
        <a:defRPr lang="en-US"/>
      </a:defPPr>
      <a:lvl1pPr marL="0" algn="l" defTabSz="1218565" rtl="0" eaLnBrk="1" latinLnBrk="0" hangingPunct="1">
        <a:defRPr sz="2400" kern="1200">
          <a:solidFill>
            <a:schemeClr val="tx1"/>
          </a:solidFill>
          <a:latin typeface="+mn-lt"/>
          <a:ea typeface="+mn-ea"/>
          <a:cs typeface="+mn-cs"/>
        </a:defRPr>
      </a:lvl1pPr>
      <a:lvl2pPr marL="609600" algn="l" defTabSz="1218565" rtl="0" eaLnBrk="1" latinLnBrk="0" hangingPunct="1">
        <a:defRPr sz="2400" kern="1200">
          <a:solidFill>
            <a:schemeClr val="tx1"/>
          </a:solidFill>
          <a:latin typeface="+mn-lt"/>
          <a:ea typeface="+mn-ea"/>
          <a:cs typeface="+mn-cs"/>
        </a:defRPr>
      </a:lvl2pPr>
      <a:lvl3pPr marL="1218565" algn="l" defTabSz="1218565" rtl="0" eaLnBrk="1" latinLnBrk="0" hangingPunct="1">
        <a:defRPr sz="2400" kern="1200">
          <a:solidFill>
            <a:schemeClr val="tx1"/>
          </a:solidFill>
          <a:latin typeface="+mn-lt"/>
          <a:ea typeface="+mn-ea"/>
          <a:cs typeface="+mn-cs"/>
        </a:defRPr>
      </a:lvl3pPr>
      <a:lvl4pPr marL="1828165" algn="l" defTabSz="1218565" rtl="0" eaLnBrk="1" latinLnBrk="0" hangingPunct="1">
        <a:defRPr sz="2400" kern="1200">
          <a:solidFill>
            <a:schemeClr val="tx1"/>
          </a:solidFill>
          <a:latin typeface="+mn-lt"/>
          <a:ea typeface="+mn-ea"/>
          <a:cs typeface="+mn-cs"/>
        </a:defRPr>
      </a:lvl4pPr>
      <a:lvl5pPr marL="2437765" algn="l" defTabSz="1218565" rtl="0" eaLnBrk="1" latinLnBrk="0" hangingPunct="1">
        <a:defRPr sz="2400" kern="1200">
          <a:solidFill>
            <a:schemeClr val="tx1"/>
          </a:solidFill>
          <a:latin typeface="+mn-lt"/>
          <a:ea typeface="+mn-ea"/>
          <a:cs typeface="+mn-cs"/>
        </a:defRPr>
      </a:lvl5pPr>
      <a:lvl6pPr marL="3047365" algn="l" defTabSz="1218565" rtl="0" eaLnBrk="1" latinLnBrk="0" hangingPunct="1">
        <a:defRPr sz="2400" kern="1200">
          <a:solidFill>
            <a:schemeClr val="tx1"/>
          </a:solidFill>
          <a:latin typeface="+mn-lt"/>
          <a:ea typeface="+mn-ea"/>
          <a:cs typeface="+mn-cs"/>
        </a:defRPr>
      </a:lvl6pPr>
      <a:lvl7pPr marL="3656330" algn="l" defTabSz="1218565" rtl="0" eaLnBrk="1" latinLnBrk="0" hangingPunct="1">
        <a:defRPr sz="2400" kern="1200">
          <a:solidFill>
            <a:schemeClr val="tx1"/>
          </a:solidFill>
          <a:latin typeface="+mn-lt"/>
          <a:ea typeface="+mn-ea"/>
          <a:cs typeface="+mn-cs"/>
        </a:defRPr>
      </a:lvl7pPr>
      <a:lvl8pPr marL="4265930" algn="l" defTabSz="1218565" rtl="0" eaLnBrk="1" latinLnBrk="0" hangingPunct="1">
        <a:defRPr sz="2400" kern="1200">
          <a:solidFill>
            <a:schemeClr val="tx1"/>
          </a:solidFill>
          <a:latin typeface="+mn-lt"/>
          <a:ea typeface="+mn-ea"/>
          <a:cs typeface="+mn-cs"/>
        </a:defRPr>
      </a:lvl8pPr>
      <a:lvl9pPr marL="4875530" algn="l" defTabSz="1218565" rtl="0" eaLnBrk="1" latinLnBrk="0" hangingPunct="1">
        <a:defRPr sz="24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100000">
              <a:srgbClr val="EEEEEE"/>
            </a:gs>
            <a:gs pos="67000">
              <a:schemeClr val="bg1"/>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442" y="274642"/>
            <a:ext cx="10969943" cy="711081"/>
          </a:xfrm>
          <a:prstGeom prst="rect">
            <a:avLst/>
          </a:prstGeom>
        </p:spPr>
        <p:txBody>
          <a:bodyPr vert="horz" lIns="91436" tIns="45718" rIns="91436" bIns="45718" rtlCol="0" anchor="ctr">
            <a:normAutofit/>
          </a:bodyPr>
          <a:lstStyle/>
          <a:p>
            <a:r>
              <a:rPr lang="en-US"/>
              <a:t>Click to edit Master title style</a:t>
            </a:r>
          </a:p>
        </p:txBody>
      </p:sp>
      <p:sp>
        <p:nvSpPr>
          <p:cNvPr id="3" name="Text Placeholder 2"/>
          <p:cNvSpPr>
            <a:spLocks noGrp="1"/>
          </p:cNvSpPr>
          <p:nvPr>
            <p:ph type="body" idx="1"/>
          </p:nvPr>
        </p:nvSpPr>
        <p:spPr>
          <a:xfrm>
            <a:off x="609442" y="1138426"/>
            <a:ext cx="10969943" cy="4987739"/>
          </a:xfrm>
          <a:prstGeom prst="rect">
            <a:avLst/>
          </a:prstGeom>
        </p:spPr>
        <p:txBody>
          <a:bodyPr vert="horz" lIns="91436" tIns="45718" rIns="91436" bIns="45718"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441" y="6356354"/>
            <a:ext cx="2844059" cy="365125"/>
          </a:xfrm>
          <a:prstGeom prst="rect">
            <a:avLst/>
          </a:prstGeom>
        </p:spPr>
        <p:txBody>
          <a:bodyPr vert="horz" lIns="91436" tIns="45718" rIns="91436" bIns="45718" rtlCol="0" anchor="ctr"/>
          <a:lstStyle>
            <a:lvl1pPr algn="l">
              <a:defRPr sz="1600">
                <a:solidFill>
                  <a:schemeClr val="tx1">
                    <a:tint val="75000"/>
                  </a:schemeClr>
                </a:solidFill>
              </a:defRPr>
            </a:lvl1pPr>
          </a:lstStyle>
          <a:p>
            <a:pPr defTabSz="1219200"/>
            <a:fld id="{FD1176A7-B091-469C-82C8-89C693043C40}" type="datetimeFigureOut">
              <a:rPr lang="en-US" smtClean="0">
                <a:solidFill>
                  <a:prstClr val="black">
                    <a:tint val="75000"/>
                  </a:prstClr>
                </a:solidFill>
              </a:rPr>
              <a:t>7/21/2025</a:t>
            </a:fld>
            <a:endParaRPr lang="en-US">
              <a:solidFill>
                <a:prstClr val="black">
                  <a:tint val="75000"/>
                </a:prstClr>
              </a:solidFill>
            </a:endParaRPr>
          </a:p>
        </p:txBody>
      </p:sp>
      <p:sp>
        <p:nvSpPr>
          <p:cNvPr id="5" name="Footer Placeholder 4"/>
          <p:cNvSpPr>
            <a:spLocks noGrp="1"/>
          </p:cNvSpPr>
          <p:nvPr>
            <p:ph type="ftr" sz="quarter" idx="3"/>
          </p:nvPr>
        </p:nvSpPr>
        <p:spPr>
          <a:xfrm>
            <a:off x="4164516" y="6356354"/>
            <a:ext cx="3859795" cy="365125"/>
          </a:xfrm>
          <a:prstGeom prst="rect">
            <a:avLst/>
          </a:prstGeom>
        </p:spPr>
        <p:txBody>
          <a:bodyPr vert="horz" lIns="91436" tIns="45718" rIns="91436" bIns="45718" rtlCol="0" anchor="ctr"/>
          <a:lstStyle>
            <a:lvl1pPr algn="ctr">
              <a:defRPr sz="1600">
                <a:solidFill>
                  <a:schemeClr val="tx1">
                    <a:tint val="75000"/>
                  </a:schemeClr>
                </a:solidFill>
              </a:defRPr>
            </a:lvl1pPr>
          </a:lstStyle>
          <a:p>
            <a:pPr defTabSz="1219200"/>
            <a:endParaRPr lang="en-US">
              <a:solidFill>
                <a:prstClr val="black">
                  <a:tint val="75000"/>
                </a:prstClr>
              </a:solidFill>
            </a:endParaRPr>
          </a:p>
        </p:txBody>
      </p:sp>
      <p:sp>
        <p:nvSpPr>
          <p:cNvPr id="6" name="Slide Number Placeholder 5"/>
          <p:cNvSpPr>
            <a:spLocks noGrp="1"/>
          </p:cNvSpPr>
          <p:nvPr>
            <p:ph type="sldNum" sz="quarter" idx="4"/>
          </p:nvPr>
        </p:nvSpPr>
        <p:spPr>
          <a:xfrm>
            <a:off x="8735327" y="6356354"/>
            <a:ext cx="2844059" cy="365125"/>
          </a:xfrm>
          <a:prstGeom prst="rect">
            <a:avLst/>
          </a:prstGeom>
        </p:spPr>
        <p:txBody>
          <a:bodyPr vert="horz" lIns="91436" tIns="45718" rIns="91436" bIns="45718" rtlCol="0" anchor="ctr"/>
          <a:lstStyle>
            <a:lvl1pPr algn="r">
              <a:defRPr sz="1600">
                <a:solidFill>
                  <a:schemeClr val="tx1">
                    <a:tint val="75000"/>
                  </a:schemeClr>
                </a:solidFill>
              </a:defRPr>
            </a:lvl1pPr>
          </a:lstStyle>
          <a:p>
            <a:pPr defTabSz="1219200"/>
            <a:fld id="{5939B1FA-81F2-4940-9AF3-5EAFB5D6669B}" type="slidenum">
              <a:rPr lang="en-US" smtClean="0">
                <a:solidFill>
                  <a:prstClr val="black">
                    <a:tint val="75000"/>
                  </a:prstClr>
                </a:solidFill>
              </a:rPr>
              <a:t>‹#›</a:t>
            </a:fld>
            <a:endParaRPr lang="en-US">
              <a:solidFill>
                <a:prstClr val="black">
                  <a:tint val="75000"/>
                </a:prstClr>
              </a:solidFill>
            </a:endParaRPr>
          </a:p>
        </p:txBody>
      </p:sp>
    </p:spTree>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 id="2147483690" r:id="rId13"/>
    <p:sldLayoutId id="2147483691" r:id="rId14"/>
    <p:sldLayoutId id="2147483692" r:id="rId15"/>
    <p:sldLayoutId id="2147483693" r:id="rId16"/>
    <p:sldLayoutId id="2147483694" r:id="rId17"/>
  </p:sldLayoutIdLst>
  <p:txStyles>
    <p:titleStyle>
      <a:lvl1pPr algn="l" defTabSz="1218565" rtl="0" eaLnBrk="1" latinLnBrk="0" hangingPunct="1">
        <a:spcBef>
          <a:spcPct val="0"/>
        </a:spcBef>
        <a:buNone/>
        <a:defRPr sz="3200" kern="1200">
          <a:solidFill>
            <a:schemeClr val="tx1">
              <a:lumMod val="65000"/>
              <a:lumOff val="35000"/>
            </a:schemeClr>
          </a:solidFill>
          <a:latin typeface="+mj-lt"/>
          <a:ea typeface="+mj-ea"/>
          <a:cs typeface="+mj-cs"/>
        </a:defRPr>
      </a:lvl1pPr>
    </p:titleStyle>
    <p:bodyStyle>
      <a:lvl1pPr marL="457200" indent="-457200" algn="l" defTabSz="1218565" rtl="0" eaLnBrk="1" latinLnBrk="0" hangingPunct="1">
        <a:spcBef>
          <a:spcPct val="20000"/>
        </a:spcBef>
        <a:buFont typeface="Arial" panose="020B0604020202020204" pitchFamily="34" charset="0"/>
        <a:buChar char="•"/>
        <a:defRPr sz="3600" kern="1200">
          <a:solidFill>
            <a:schemeClr val="tx1"/>
          </a:solidFill>
          <a:latin typeface="+mj-lt"/>
          <a:ea typeface="+mn-ea"/>
          <a:cs typeface="+mn-cs"/>
        </a:defRPr>
      </a:lvl1pPr>
      <a:lvl2pPr marL="990600" indent="-381000" algn="l" defTabSz="1218565" rtl="0" eaLnBrk="1" latinLnBrk="0" hangingPunct="1">
        <a:spcBef>
          <a:spcPct val="20000"/>
        </a:spcBef>
        <a:buFont typeface="Arial" panose="020B0604020202020204" pitchFamily="34" charset="0"/>
        <a:buChar char="–"/>
        <a:defRPr sz="3200" kern="1200">
          <a:solidFill>
            <a:schemeClr val="tx1"/>
          </a:solidFill>
          <a:latin typeface="+mj-lt"/>
          <a:ea typeface="+mn-ea"/>
          <a:cs typeface="+mn-cs"/>
        </a:defRPr>
      </a:lvl2pPr>
      <a:lvl3pPr marL="1523365" indent="-304800" algn="l" defTabSz="1218565" rtl="0" eaLnBrk="1" latinLnBrk="0" hangingPunct="1">
        <a:spcBef>
          <a:spcPct val="20000"/>
        </a:spcBef>
        <a:buFont typeface="Arial" panose="020B0604020202020204" pitchFamily="34" charset="0"/>
        <a:buChar char="•"/>
        <a:defRPr sz="2400" kern="1200">
          <a:solidFill>
            <a:schemeClr val="tx1"/>
          </a:solidFill>
          <a:latin typeface="+mj-lt"/>
          <a:ea typeface="+mn-ea"/>
          <a:cs typeface="+mn-cs"/>
        </a:defRPr>
      </a:lvl3pPr>
      <a:lvl4pPr marL="2132965" indent="-304800" algn="l" defTabSz="1218565" rtl="0" eaLnBrk="1" latinLnBrk="0" hangingPunct="1">
        <a:spcBef>
          <a:spcPct val="20000"/>
        </a:spcBef>
        <a:buFont typeface="Arial" panose="020B0604020202020204" pitchFamily="34" charset="0"/>
        <a:buChar char="–"/>
        <a:defRPr sz="2000" kern="1200">
          <a:solidFill>
            <a:schemeClr val="tx1"/>
          </a:solidFill>
          <a:latin typeface="+mj-lt"/>
          <a:ea typeface="+mn-ea"/>
          <a:cs typeface="+mn-cs"/>
        </a:defRPr>
      </a:lvl4pPr>
      <a:lvl5pPr marL="2742565" indent="-304800" algn="l" defTabSz="1218565" rtl="0" eaLnBrk="1" latinLnBrk="0" hangingPunct="1">
        <a:spcBef>
          <a:spcPct val="20000"/>
        </a:spcBef>
        <a:buFont typeface="Arial" panose="020B0604020202020204" pitchFamily="34" charset="0"/>
        <a:buChar char="»"/>
        <a:defRPr sz="2000" kern="1200">
          <a:solidFill>
            <a:schemeClr val="tx1"/>
          </a:solidFill>
          <a:latin typeface="+mj-lt"/>
          <a:ea typeface="+mn-ea"/>
          <a:cs typeface="+mn-cs"/>
        </a:defRPr>
      </a:lvl5pPr>
      <a:lvl6pPr marL="3351530"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1130"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0730"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0330"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p:bodyStyle>
    <p:otherStyle>
      <a:defPPr>
        <a:defRPr lang="en-US"/>
      </a:defPPr>
      <a:lvl1pPr marL="0" algn="l" defTabSz="1218565" rtl="0" eaLnBrk="1" latinLnBrk="0" hangingPunct="1">
        <a:defRPr sz="2400" kern="1200">
          <a:solidFill>
            <a:schemeClr val="tx1"/>
          </a:solidFill>
          <a:latin typeface="+mn-lt"/>
          <a:ea typeface="+mn-ea"/>
          <a:cs typeface="+mn-cs"/>
        </a:defRPr>
      </a:lvl1pPr>
      <a:lvl2pPr marL="609600" algn="l" defTabSz="1218565" rtl="0" eaLnBrk="1" latinLnBrk="0" hangingPunct="1">
        <a:defRPr sz="2400" kern="1200">
          <a:solidFill>
            <a:schemeClr val="tx1"/>
          </a:solidFill>
          <a:latin typeface="+mn-lt"/>
          <a:ea typeface="+mn-ea"/>
          <a:cs typeface="+mn-cs"/>
        </a:defRPr>
      </a:lvl2pPr>
      <a:lvl3pPr marL="1218565" algn="l" defTabSz="1218565" rtl="0" eaLnBrk="1" latinLnBrk="0" hangingPunct="1">
        <a:defRPr sz="2400" kern="1200">
          <a:solidFill>
            <a:schemeClr val="tx1"/>
          </a:solidFill>
          <a:latin typeface="+mn-lt"/>
          <a:ea typeface="+mn-ea"/>
          <a:cs typeface="+mn-cs"/>
        </a:defRPr>
      </a:lvl3pPr>
      <a:lvl4pPr marL="1828165" algn="l" defTabSz="1218565" rtl="0" eaLnBrk="1" latinLnBrk="0" hangingPunct="1">
        <a:defRPr sz="2400" kern="1200">
          <a:solidFill>
            <a:schemeClr val="tx1"/>
          </a:solidFill>
          <a:latin typeface="+mn-lt"/>
          <a:ea typeface="+mn-ea"/>
          <a:cs typeface="+mn-cs"/>
        </a:defRPr>
      </a:lvl4pPr>
      <a:lvl5pPr marL="2437765" algn="l" defTabSz="1218565" rtl="0" eaLnBrk="1" latinLnBrk="0" hangingPunct="1">
        <a:defRPr sz="2400" kern="1200">
          <a:solidFill>
            <a:schemeClr val="tx1"/>
          </a:solidFill>
          <a:latin typeface="+mn-lt"/>
          <a:ea typeface="+mn-ea"/>
          <a:cs typeface="+mn-cs"/>
        </a:defRPr>
      </a:lvl5pPr>
      <a:lvl6pPr marL="3047365" algn="l" defTabSz="1218565" rtl="0" eaLnBrk="1" latinLnBrk="0" hangingPunct="1">
        <a:defRPr sz="2400" kern="1200">
          <a:solidFill>
            <a:schemeClr val="tx1"/>
          </a:solidFill>
          <a:latin typeface="+mn-lt"/>
          <a:ea typeface="+mn-ea"/>
          <a:cs typeface="+mn-cs"/>
        </a:defRPr>
      </a:lvl6pPr>
      <a:lvl7pPr marL="3656330" algn="l" defTabSz="1218565" rtl="0" eaLnBrk="1" latinLnBrk="0" hangingPunct="1">
        <a:defRPr sz="2400" kern="1200">
          <a:solidFill>
            <a:schemeClr val="tx1"/>
          </a:solidFill>
          <a:latin typeface="+mn-lt"/>
          <a:ea typeface="+mn-ea"/>
          <a:cs typeface="+mn-cs"/>
        </a:defRPr>
      </a:lvl7pPr>
      <a:lvl8pPr marL="4265930" algn="l" defTabSz="1218565" rtl="0" eaLnBrk="1" latinLnBrk="0" hangingPunct="1">
        <a:defRPr sz="2400" kern="1200">
          <a:solidFill>
            <a:schemeClr val="tx1"/>
          </a:solidFill>
          <a:latin typeface="+mn-lt"/>
          <a:ea typeface="+mn-ea"/>
          <a:cs typeface="+mn-cs"/>
        </a:defRPr>
      </a:lvl8pPr>
      <a:lvl9pPr marL="4875530" algn="l" defTabSz="1218565"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36.xml"/><Relationship Id="rId1" Type="http://schemas.openxmlformats.org/officeDocument/2006/relationships/themeOverride" Target="../theme/themeOverride8.xml"/></Relationships>
</file>

<file path=ppt/slides/_rels/slide1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36.xml"/><Relationship Id="rId1" Type="http://schemas.openxmlformats.org/officeDocument/2006/relationships/themeOverride" Target="../theme/themeOverride9.xml"/></Relationships>
</file>

<file path=ppt/slides/_rels/slide1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36.xml"/><Relationship Id="rId1" Type="http://schemas.openxmlformats.org/officeDocument/2006/relationships/themeOverride" Target="../theme/themeOverride10.xml"/></Relationships>
</file>

<file path=ppt/slides/_rels/slide1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36.xml"/><Relationship Id="rId1" Type="http://schemas.openxmlformats.org/officeDocument/2006/relationships/themeOverride" Target="../theme/themeOverride11.xml"/></Relationships>
</file>

<file path=ppt/slides/_rels/slide1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36.xml"/><Relationship Id="rId1" Type="http://schemas.openxmlformats.org/officeDocument/2006/relationships/themeOverride" Target="../theme/themeOverride12.xml"/></Relationships>
</file>

<file path=ppt/slides/_rels/slide1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36.xml"/><Relationship Id="rId1" Type="http://schemas.openxmlformats.org/officeDocument/2006/relationships/themeOverride" Target="../theme/themeOverride13.xml"/></Relationships>
</file>

<file path=ppt/slides/_rels/slide16.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1.xml"/><Relationship Id="rId1" Type="http://schemas.openxmlformats.org/officeDocument/2006/relationships/slideLayout" Target="../slideLayouts/slideLayout6.xml"/><Relationship Id="rId5" Type="http://schemas.openxmlformats.org/officeDocument/2006/relationships/image" Target="../media/image2.jpeg"/><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4.jpeg"/><Relationship Id="rId7" Type="http://schemas.openxmlformats.org/officeDocument/2006/relationships/diagramColors" Target="../diagrams/colors1.xml"/><Relationship Id="rId2" Type="http://schemas.openxmlformats.org/officeDocument/2006/relationships/slideLayout" Target="../slideLayouts/slideLayout20.xml"/><Relationship Id="rId1" Type="http://schemas.openxmlformats.org/officeDocument/2006/relationships/themeOverride" Target="../theme/themeOverride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2.jpeg"/></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20.xml"/><Relationship Id="rId1" Type="http://schemas.openxmlformats.org/officeDocument/2006/relationships/themeOverride" Target="../theme/themeOverride2.xml"/><Relationship Id="rId4" Type="http://schemas.openxmlformats.org/officeDocument/2006/relationships/image" Target="../media/image5.GIF"/></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20.xml"/><Relationship Id="rId1" Type="http://schemas.openxmlformats.org/officeDocument/2006/relationships/themeOverride" Target="../theme/themeOverride3.xml"/><Relationship Id="rId5" Type="http://schemas.openxmlformats.org/officeDocument/2006/relationships/image" Target="../media/image7.gif"/><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20.xml"/><Relationship Id="rId1" Type="http://schemas.openxmlformats.org/officeDocument/2006/relationships/themeOverride" Target="../theme/themeOverride4.xml"/></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36.xml"/><Relationship Id="rId1" Type="http://schemas.openxmlformats.org/officeDocument/2006/relationships/themeOverride" Target="../theme/themeOverride5.xml"/><Relationship Id="rId4" Type="http://schemas.openxmlformats.org/officeDocument/2006/relationships/image" Target="../media/image8.jpeg"/></Relationships>
</file>

<file path=ppt/slides/_rels/slide8.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2.jpeg"/><Relationship Id="rId7" Type="http://schemas.openxmlformats.org/officeDocument/2006/relationships/image" Target="../media/image12.png"/><Relationship Id="rId2" Type="http://schemas.openxmlformats.org/officeDocument/2006/relationships/slideLayout" Target="../slideLayouts/slideLayout36.xml"/><Relationship Id="rId1" Type="http://schemas.openxmlformats.org/officeDocument/2006/relationships/themeOverride" Target="../theme/themeOverride6.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36.xml"/><Relationship Id="rId1" Type="http://schemas.openxmlformats.org/officeDocument/2006/relationships/themeOverride" Target="../theme/themeOverr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0" y="0"/>
            <a:ext cx="989012" cy="69342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11123613" y="0"/>
            <a:ext cx="1066800" cy="69342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4578" name="Picture 2" descr="Image result for tax benefit on term insurance&quot;"/>
          <p:cNvPicPr>
            <a:picLocks noChangeAspect="1" noChangeArrowheads="1"/>
          </p:cNvPicPr>
          <p:nvPr/>
        </p:nvPicPr>
        <p:blipFill>
          <a:blip r:embed="rId2" cstate="print"/>
          <a:srcRect r="733"/>
          <a:stretch>
            <a:fillRect/>
          </a:stretch>
        </p:blipFill>
        <p:spPr bwMode="auto">
          <a:xfrm>
            <a:off x="874714" y="1"/>
            <a:ext cx="10325098" cy="6934200"/>
          </a:xfrm>
          <a:prstGeom prst="rect">
            <a:avLst/>
          </a:prstGeom>
          <a:noFill/>
        </p:spPr>
      </p:pic>
      <p:pic>
        <p:nvPicPr>
          <p:cNvPr id="10" name="Picture 11" descr="Image result for policy bazaar&quot;"/>
          <p:cNvPicPr>
            <a:picLocks noChangeAspect="1" noChangeArrowheads="1"/>
          </p:cNvPicPr>
          <p:nvPr/>
        </p:nvPicPr>
        <p:blipFill>
          <a:blip r:embed="rId3" cstate="print"/>
          <a:srcRect t="28571" b="33334"/>
          <a:stretch>
            <a:fillRect/>
          </a:stretch>
        </p:blipFill>
        <p:spPr bwMode="auto">
          <a:xfrm>
            <a:off x="10361613" y="6226631"/>
            <a:ext cx="1676400" cy="478971"/>
          </a:xfrm>
          <a:prstGeom prst="rect">
            <a:avLst/>
          </a:prstGeom>
          <a:noFill/>
        </p:spPr>
      </p:pic>
      <p:sp>
        <p:nvSpPr>
          <p:cNvPr id="11" name="Rectangle 10"/>
          <p:cNvSpPr/>
          <p:nvPr/>
        </p:nvSpPr>
        <p:spPr>
          <a:xfrm>
            <a:off x="2847647" y="609600"/>
            <a:ext cx="6980565" cy="1107996"/>
          </a:xfrm>
          <a:prstGeom prst="rect">
            <a:avLst/>
          </a:prstGeom>
          <a:noFill/>
        </p:spPr>
        <p:txBody>
          <a:bodyPr wrap="none" lIns="91440" tIns="45720" rIns="91440" bIns="45720">
            <a:spAutoFit/>
          </a:bodyPr>
          <a:lstStyle/>
          <a:p>
            <a:pPr algn="ctr"/>
            <a:r>
              <a:rPr lang="en-US" sz="6600" b="1" cap="none" spc="0" dirty="0">
                <a:ln w="17780" cmpd="sng">
                  <a:solidFill>
                    <a:srgbClr val="FFFFFF"/>
                  </a:solidFill>
                  <a:prstDash val="solid"/>
                  <a:miter lim="800000"/>
                </a:ln>
                <a:effectLst>
                  <a:outerShdw blurRad="50800" algn="tl" rotWithShape="0">
                    <a:srgbClr val="000000"/>
                  </a:outerShdw>
                </a:effectLst>
              </a:rPr>
              <a:t>Term Life Insurance</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43" name="Rectangle 42"/>
          <p:cNvSpPr/>
          <p:nvPr/>
        </p:nvSpPr>
        <p:spPr>
          <a:xfrm>
            <a:off x="1" y="1"/>
            <a:ext cx="12188660" cy="28955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16" name="AutoShape 4" descr="What you should know about the SBA Loan Underwriting Process"/>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lstStyle/>
          <a:p>
            <a:endParaRPr lang="en-US"/>
          </a:p>
        </p:txBody>
      </p:sp>
      <p:grpSp>
        <p:nvGrpSpPr>
          <p:cNvPr id="2" name="Group 57"/>
          <p:cNvGrpSpPr/>
          <p:nvPr/>
        </p:nvGrpSpPr>
        <p:grpSpPr>
          <a:xfrm>
            <a:off x="1588" y="6324600"/>
            <a:ext cx="12188825" cy="609600"/>
            <a:chOff x="1587" y="6324600"/>
            <a:chExt cx="12188825" cy="609600"/>
          </a:xfrm>
        </p:grpSpPr>
        <p:sp>
          <p:nvSpPr>
            <p:cNvPr id="16" name="Rounded Rectangle 15"/>
            <p:cNvSpPr/>
            <p:nvPr/>
          </p:nvSpPr>
          <p:spPr>
            <a:xfrm>
              <a:off x="1587" y="6736081"/>
              <a:ext cx="12188825" cy="198119"/>
            </a:xfrm>
            <a:prstGeom prst="round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 Diagonal Corner Rectangle 16"/>
            <p:cNvSpPr/>
            <p:nvPr/>
          </p:nvSpPr>
          <p:spPr>
            <a:xfrm>
              <a:off x="9372599" y="6324600"/>
              <a:ext cx="2817813" cy="609600"/>
            </a:xfrm>
            <a:prstGeom prst="round2DiagRect">
              <a:avLst>
                <a:gd name="adj1" fmla="val 50000"/>
                <a:gd name="adj2" fmla="val 0"/>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11" descr="Image result for policy bazaar&quot;"/>
            <p:cNvPicPr>
              <a:picLocks noChangeAspect="1" noChangeArrowheads="1"/>
            </p:cNvPicPr>
            <p:nvPr/>
          </p:nvPicPr>
          <p:blipFill>
            <a:blip r:embed="rId3" cstate="print"/>
            <a:srcRect t="28571" b="33334"/>
            <a:stretch>
              <a:fillRect/>
            </a:stretch>
          </p:blipFill>
          <p:spPr bwMode="auto">
            <a:xfrm>
              <a:off x="10056812" y="6379029"/>
              <a:ext cx="1676400" cy="478971"/>
            </a:xfrm>
            <a:prstGeom prst="rect">
              <a:avLst/>
            </a:prstGeom>
            <a:noFill/>
          </p:spPr>
        </p:pic>
      </p:grpSp>
      <p:sp>
        <p:nvSpPr>
          <p:cNvPr id="33" name="TextBox 32"/>
          <p:cNvSpPr txBox="1"/>
          <p:nvPr/>
        </p:nvSpPr>
        <p:spPr>
          <a:xfrm>
            <a:off x="608012" y="1828800"/>
            <a:ext cx="11030418" cy="523220"/>
          </a:xfrm>
          <a:prstGeom prst="rect">
            <a:avLst/>
          </a:prstGeom>
          <a:noFill/>
        </p:spPr>
        <p:txBody>
          <a:bodyPr wrap="square" rtlCol="0">
            <a:spAutoFit/>
          </a:bodyPr>
          <a:lstStyle/>
          <a:p>
            <a:pPr lvl="0"/>
            <a:r>
              <a:rPr lang="en-US" sz="2800" dirty="0">
                <a:solidFill>
                  <a:schemeClr val="bg1"/>
                </a:solidFill>
              </a:rPr>
              <a:t>Term plan Offers</a:t>
            </a:r>
            <a:endParaRPr lang="en-US" altLang="ko-KR" sz="2800" dirty="0">
              <a:solidFill>
                <a:schemeClr val="bg1"/>
              </a:solidFill>
              <a:cs typeface="Arial" panose="020B0604020202020204" pitchFamily="34" charset="0"/>
            </a:endParaRPr>
          </a:p>
        </p:txBody>
      </p:sp>
      <p:sp>
        <p:nvSpPr>
          <p:cNvPr id="34" name="Text Placeholder 1"/>
          <p:cNvSpPr txBox="1"/>
          <p:nvPr/>
        </p:nvSpPr>
        <p:spPr>
          <a:xfrm>
            <a:off x="379412" y="266353"/>
            <a:ext cx="11570183" cy="724247"/>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defTabSz="914400">
              <a:buFont typeface="Arial" panose="020B0604020202020204" pitchFamily="34" charset="0"/>
              <a:buNone/>
            </a:pPr>
            <a:r>
              <a:rPr lang="en-US" sz="4800" b="1" dirty="0">
                <a:solidFill>
                  <a:schemeClr val="bg1"/>
                </a:solidFill>
                <a:latin typeface="Calibri" panose="020F0502020204030204" pitchFamily="34" charset="0"/>
                <a:cs typeface="Calibri" panose="020F0502020204030204" pitchFamily="34" charset="0"/>
              </a:rPr>
              <a:t>Quiz Time</a:t>
            </a:r>
          </a:p>
        </p:txBody>
      </p:sp>
      <p:sp>
        <p:nvSpPr>
          <p:cNvPr id="35" name="Oval 34"/>
          <p:cNvSpPr/>
          <p:nvPr/>
        </p:nvSpPr>
        <p:spPr>
          <a:xfrm>
            <a:off x="2275856" y="3505200"/>
            <a:ext cx="992518" cy="927463"/>
          </a:xfrm>
          <a:prstGeom prst="ellipse">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sz="2800" dirty="0"/>
              <a:t>A</a:t>
            </a:r>
          </a:p>
        </p:txBody>
      </p:sp>
      <p:sp>
        <p:nvSpPr>
          <p:cNvPr id="36" name="Oval 35"/>
          <p:cNvSpPr/>
          <p:nvPr/>
        </p:nvSpPr>
        <p:spPr>
          <a:xfrm>
            <a:off x="2271503" y="5303520"/>
            <a:ext cx="992518" cy="927463"/>
          </a:xfrm>
          <a:prstGeom prst="ellipse">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sz="2800" dirty="0"/>
              <a:t>C</a:t>
            </a:r>
          </a:p>
        </p:txBody>
      </p:sp>
      <p:sp>
        <p:nvSpPr>
          <p:cNvPr id="37" name="Oval 36"/>
          <p:cNvSpPr/>
          <p:nvPr/>
        </p:nvSpPr>
        <p:spPr>
          <a:xfrm>
            <a:off x="6982198" y="5324121"/>
            <a:ext cx="992518" cy="927463"/>
          </a:xfrm>
          <a:prstGeom prst="ellipse">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sz="2800" dirty="0"/>
              <a:t>D</a:t>
            </a:r>
          </a:p>
        </p:txBody>
      </p:sp>
      <p:sp>
        <p:nvSpPr>
          <p:cNvPr id="38" name="Oval 37"/>
          <p:cNvSpPr/>
          <p:nvPr/>
        </p:nvSpPr>
        <p:spPr>
          <a:xfrm>
            <a:off x="6951141" y="3518261"/>
            <a:ext cx="992518" cy="927463"/>
          </a:xfrm>
          <a:prstGeom prst="ellipse">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sz="2800" dirty="0"/>
              <a:t>B</a:t>
            </a:r>
          </a:p>
        </p:txBody>
      </p:sp>
      <p:sp>
        <p:nvSpPr>
          <p:cNvPr id="39" name="Rectangle 38"/>
          <p:cNvSpPr/>
          <p:nvPr/>
        </p:nvSpPr>
        <p:spPr>
          <a:xfrm>
            <a:off x="3363544" y="3795767"/>
            <a:ext cx="2003497" cy="369332"/>
          </a:xfrm>
          <a:prstGeom prst="rect">
            <a:avLst/>
          </a:prstGeom>
        </p:spPr>
        <p:txBody>
          <a:bodyPr wrap="none">
            <a:spAutoFit/>
          </a:bodyPr>
          <a:lstStyle/>
          <a:p>
            <a:pPr lvl="0"/>
            <a:r>
              <a:rPr lang="en-US" dirty="0"/>
              <a:t>Only Death Benefit</a:t>
            </a:r>
            <a:endParaRPr lang="en-US" altLang="ko-KR" dirty="0">
              <a:cs typeface="Arial" panose="020B0604020202020204" pitchFamily="34" charset="0"/>
            </a:endParaRPr>
          </a:p>
        </p:txBody>
      </p:sp>
      <p:sp>
        <p:nvSpPr>
          <p:cNvPr id="40" name="Rectangle 39"/>
          <p:cNvSpPr/>
          <p:nvPr/>
        </p:nvSpPr>
        <p:spPr>
          <a:xfrm>
            <a:off x="7991203" y="3811690"/>
            <a:ext cx="2216312" cy="369332"/>
          </a:xfrm>
          <a:prstGeom prst="rect">
            <a:avLst/>
          </a:prstGeom>
        </p:spPr>
        <p:txBody>
          <a:bodyPr wrap="none">
            <a:spAutoFit/>
          </a:bodyPr>
          <a:lstStyle/>
          <a:p>
            <a:pPr lvl="0"/>
            <a:r>
              <a:rPr lang="en-US" dirty="0"/>
              <a:t>Only Maturity Benefit</a:t>
            </a:r>
          </a:p>
        </p:txBody>
      </p:sp>
      <p:sp>
        <p:nvSpPr>
          <p:cNvPr id="41" name="Rectangle 40"/>
          <p:cNvSpPr/>
          <p:nvPr/>
        </p:nvSpPr>
        <p:spPr>
          <a:xfrm>
            <a:off x="7962248" y="5588174"/>
            <a:ext cx="1184491" cy="369332"/>
          </a:xfrm>
          <a:prstGeom prst="rect">
            <a:avLst/>
          </a:prstGeom>
        </p:spPr>
        <p:txBody>
          <a:bodyPr wrap="none">
            <a:spAutoFit/>
          </a:bodyPr>
          <a:lstStyle/>
          <a:p>
            <a:pPr lvl="0"/>
            <a:r>
              <a:rPr lang="en-US" dirty="0"/>
              <a:t>No Benefit</a:t>
            </a:r>
          </a:p>
        </p:txBody>
      </p:sp>
      <p:sp>
        <p:nvSpPr>
          <p:cNvPr id="42" name="Rectangle 41"/>
          <p:cNvSpPr/>
          <p:nvPr/>
        </p:nvSpPr>
        <p:spPr>
          <a:xfrm>
            <a:off x="3283913" y="5576800"/>
            <a:ext cx="2757614" cy="369332"/>
          </a:xfrm>
          <a:prstGeom prst="rect">
            <a:avLst/>
          </a:prstGeom>
        </p:spPr>
        <p:txBody>
          <a:bodyPr wrap="none">
            <a:spAutoFit/>
          </a:bodyPr>
          <a:lstStyle/>
          <a:p>
            <a:pPr lvl="0"/>
            <a:r>
              <a:rPr lang="en-US" dirty="0"/>
              <a:t>Death and Maturity Benefit</a:t>
            </a: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mph" presetSubtype="2" fill="hold" nodeType="clickEffect">
                                  <p:stCondLst>
                                    <p:cond delay="0"/>
                                  </p:stCondLst>
                                  <p:childTnLst>
                                    <p:animClr clrSpc="rgb" dir="cw">
                                      <p:cBhvr>
                                        <p:cTn id="6" dur="2000" fill="hold"/>
                                        <p:tgtEl>
                                          <p:spTgt spid="35"/>
                                        </p:tgtEl>
                                        <p:attrNameLst>
                                          <p:attrName>fillcolor</p:attrName>
                                        </p:attrNameLst>
                                      </p:cBhvr>
                                      <p:to>
                                        <a:srgbClr val="33CC33"/>
                                      </p:to>
                                    </p:animClr>
                                    <p:set>
                                      <p:cBhvr>
                                        <p:cTn id="7" dur="2000" fill="hold"/>
                                        <p:tgtEl>
                                          <p:spTgt spid="35"/>
                                        </p:tgtEl>
                                        <p:attrNameLst>
                                          <p:attrName>fill.type</p:attrName>
                                        </p:attrNameLst>
                                      </p:cBhvr>
                                      <p:to>
                                        <p:strVal val="solid"/>
                                      </p:to>
                                    </p:set>
                                    <p:set>
                                      <p:cBhvr>
                                        <p:cTn id="8" dur="2000" fill="hold"/>
                                        <p:tgtEl>
                                          <p:spTgt spid="35"/>
                                        </p:tgtEl>
                                        <p:attrNameLst>
                                          <p:attrName>fill.on</p:attrName>
                                        </p:attrNameLst>
                                      </p:cBhvr>
                                      <p:to>
                                        <p:strVal val="true"/>
                                      </p:to>
                                    </p:set>
                                  </p:childTnLst>
                                </p:cTn>
                              </p:par>
                            </p:childTnLst>
                          </p:cTn>
                        </p:par>
                      </p:childTnLst>
                    </p:cTn>
                  </p:par>
                  <p:par>
                    <p:cTn id="9" fill="hold">
                      <p:stCondLst>
                        <p:cond delay="indefinite"/>
                      </p:stCondLst>
                      <p:childTnLst>
                        <p:par>
                          <p:cTn id="10" fill="hold">
                            <p:stCondLst>
                              <p:cond delay="0"/>
                            </p:stCondLst>
                            <p:childTnLst>
                              <p:par>
                                <p:cTn id="11" presetID="1" presetClass="emph" presetSubtype="2" fill="hold" nodeType="clickEffect">
                                  <p:stCondLst>
                                    <p:cond delay="0"/>
                                  </p:stCondLst>
                                  <p:childTnLst>
                                    <p:animClr clrSpc="rgb" dir="cw">
                                      <p:cBhvr>
                                        <p:cTn id="12" dur="2000" fill="hold"/>
                                        <p:tgtEl>
                                          <p:spTgt spid="38"/>
                                        </p:tgtEl>
                                        <p:attrNameLst>
                                          <p:attrName>fillcolor</p:attrName>
                                        </p:attrNameLst>
                                      </p:cBhvr>
                                      <p:to>
                                        <a:srgbClr val="FF0000"/>
                                      </p:to>
                                    </p:animClr>
                                    <p:set>
                                      <p:cBhvr>
                                        <p:cTn id="13" dur="2000" fill="hold"/>
                                        <p:tgtEl>
                                          <p:spTgt spid="38"/>
                                        </p:tgtEl>
                                        <p:attrNameLst>
                                          <p:attrName>fill.type</p:attrName>
                                        </p:attrNameLst>
                                      </p:cBhvr>
                                      <p:to>
                                        <p:strVal val="solid"/>
                                      </p:to>
                                    </p:set>
                                    <p:set>
                                      <p:cBhvr>
                                        <p:cTn id="14" dur="2000" fill="hold"/>
                                        <p:tgtEl>
                                          <p:spTgt spid="38"/>
                                        </p:tgtEl>
                                        <p:attrNameLst>
                                          <p:attrName>fill.on</p:attrName>
                                        </p:attrNameLst>
                                      </p:cBhvr>
                                      <p:to>
                                        <p:strVal val="true"/>
                                      </p:to>
                                    </p:set>
                                  </p:childTnLst>
                                </p:cTn>
                              </p:par>
                            </p:childTnLst>
                          </p:cTn>
                        </p:par>
                      </p:childTnLst>
                    </p:cTn>
                  </p:par>
                  <p:par>
                    <p:cTn id="15" fill="hold">
                      <p:stCondLst>
                        <p:cond delay="indefinite"/>
                      </p:stCondLst>
                      <p:childTnLst>
                        <p:par>
                          <p:cTn id="16" fill="hold">
                            <p:stCondLst>
                              <p:cond delay="0"/>
                            </p:stCondLst>
                            <p:childTnLst>
                              <p:par>
                                <p:cTn id="17" presetID="1" presetClass="emph" presetSubtype="2" fill="hold" nodeType="clickEffect">
                                  <p:stCondLst>
                                    <p:cond delay="0"/>
                                  </p:stCondLst>
                                  <p:childTnLst>
                                    <p:animClr clrSpc="rgb" dir="cw">
                                      <p:cBhvr>
                                        <p:cTn id="18" dur="2000" fill="hold"/>
                                        <p:tgtEl>
                                          <p:spTgt spid="36"/>
                                        </p:tgtEl>
                                        <p:attrNameLst>
                                          <p:attrName>fillcolor</p:attrName>
                                        </p:attrNameLst>
                                      </p:cBhvr>
                                      <p:to>
                                        <a:srgbClr val="FF0000"/>
                                      </p:to>
                                    </p:animClr>
                                    <p:set>
                                      <p:cBhvr>
                                        <p:cTn id="19" dur="2000" fill="hold"/>
                                        <p:tgtEl>
                                          <p:spTgt spid="36"/>
                                        </p:tgtEl>
                                        <p:attrNameLst>
                                          <p:attrName>fill.type</p:attrName>
                                        </p:attrNameLst>
                                      </p:cBhvr>
                                      <p:to>
                                        <p:strVal val="solid"/>
                                      </p:to>
                                    </p:set>
                                    <p:set>
                                      <p:cBhvr>
                                        <p:cTn id="20" dur="2000" fill="hold"/>
                                        <p:tgtEl>
                                          <p:spTgt spid="36"/>
                                        </p:tgtEl>
                                        <p:attrNameLst>
                                          <p:attrName>fill.on</p:attrName>
                                        </p:attrNameLst>
                                      </p:cBhvr>
                                      <p:to>
                                        <p:strVal val="true"/>
                                      </p:to>
                                    </p:set>
                                  </p:childTnLst>
                                </p:cTn>
                              </p:par>
                            </p:childTnLst>
                          </p:cTn>
                        </p:par>
                      </p:childTnLst>
                    </p:cTn>
                  </p:par>
                  <p:par>
                    <p:cTn id="21" fill="hold">
                      <p:stCondLst>
                        <p:cond delay="indefinite"/>
                      </p:stCondLst>
                      <p:childTnLst>
                        <p:par>
                          <p:cTn id="22" fill="hold">
                            <p:stCondLst>
                              <p:cond delay="0"/>
                            </p:stCondLst>
                            <p:childTnLst>
                              <p:par>
                                <p:cTn id="23" presetID="1" presetClass="emph" presetSubtype="2" fill="hold" nodeType="clickEffect">
                                  <p:stCondLst>
                                    <p:cond delay="0"/>
                                  </p:stCondLst>
                                  <p:childTnLst>
                                    <p:animClr clrSpc="rgb" dir="cw">
                                      <p:cBhvr>
                                        <p:cTn id="24" dur="2000" fill="hold"/>
                                        <p:tgtEl>
                                          <p:spTgt spid="37"/>
                                        </p:tgtEl>
                                        <p:attrNameLst>
                                          <p:attrName>fillcolor</p:attrName>
                                        </p:attrNameLst>
                                      </p:cBhvr>
                                      <p:to>
                                        <a:srgbClr val="FF0000"/>
                                      </p:to>
                                    </p:animClr>
                                    <p:set>
                                      <p:cBhvr>
                                        <p:cTn id="25" dur="2000" fill="hold"/>
                                        <p:tgtEl>
                                          <p:spTgt spid="37"/>
                                        </p:tgtEl>
                                        <p:attrNameLst>
                                          <p:attrName>fill.type</p:attrName>
                                        </p:attrNameLst>
                                      </p:cBhvr>
                                      <p:to>
                                        <p:strVal val="solid"/>
                                      </p:to>
                                    </p:set>
                                    <p:set>
                                      <p:cBhvr>
                                        <p:cTn id="26" dur="2000" fill="hold"/>
                                        <p:tgtEl>
                                          <p:spTgt spid="37"/>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43" name="Rectangle 42"/>
          <p:cNvSpPr/>
          <p:nvPr/>
        </p:nvSpPr>
        <p:spPr>
          <a:xfrm>
            <a:off x="1" y="1"/>
            <a:ext cx="12188660" cy="28955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16" name="AutoShape 4" descr="What you should know about the SBA Loan Underwriting Process"/>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lstStyle/>
          <a:p>
            <a:endParaRPr lang="en-US"/>
          </a:p>
        </p:txBody>
      </p:sp>
      <p:grpSp>
        <p:nvGrpSpPr>
          <p:cNvPr id="2" name="Group 57"/>
          <p:cNvGrpSpPr/>
          <p:nvPr/>
        </p:nvGrpSpPr>
        <p:grpSpPr>
          <a:xfrm>
            <a:off x="1588" y="6324600"/>
            <a:ext cx="12188825" cy="609600"/>
            <a:chOff x="1587" y="6324600"/>
            <a:chExt cx="12188825" cy="609600"/>
          </a:xfrm>
        </p:grpSpPr>
        <p:sp>
          <p:nvSpPr>
            <p:cNvPr id="16" name="Rounded Rectangle 15"/>
            <p:cNvSpPr/>
            <p:nvPr/>
          </p:nvSpPr>
          <p:spPr>
            <a:xfrm>
              <a:off x="1587" y="6736081"/>
              <a:ext cx="12188825" cy="198119"/>
            </a:xfrm>
            <a:prstGeom prst="round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 Diagonal Corner Rectangle 16"/>
            <p:cNvSpPr/>
            <p:nvPr/>
          </p:nvSpPr>
          <p:spPr>
            <a:xfrm>
              <a:off x="9372599" y="6324600"/>
              <a:ext cx="2817813" cy="609600"/>
            </a:xfrm>
            <a:prstGeom prst="round2DiagRect">
              <a:avLst>
                <a:gd name="adj1" fmla="val 50000"/>
                <a:gd name="adj2" fmla="val 0"/>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11" descr="Image result for policy bazaar&quot;"/>
            <p:cNvPicPr>
              <a:picLocks noChangeAspect="1" noChangeArrowheads="1"/>
            </p:cNvPicPr>
            <p:nvPr/>
          </p:nvPicPr>
          <p:blipFill>
            <a:blip r:embed="rId3" cstate="print"/>
            <a:srcRect t="28571" b="33334"/>
            <a:stretch>
              <a:fillRect/>
            </a:stretch>
          </p:blipFill>
          <p:spPr bwMode="auto">
            <a:xfrm>
              <a:off x="10056812" y="6379029"/>
              <a:ext cx="1676400" cy="478971"/>
            </a:xfrm>
            <a:prstGeom prst="rect">
              <a:avLst/>
            </a:prstGeom>
            <a:noFill/>
          </p:spPr>
        </p:pic>
      </p:grpSp>
      <p:sp>
        <p:nvSpPr>
          <p:cNvPr id="33" name="TextBox 32"/>
          <p:cNvSpPr txBox="1"/>
          <p:nvPr/>
        </p:nvSpPr>
        <p:spPr>
          <a:xfrm>
            <a:off x="608012" y="1447800"/>
            <a:ext cx="11030418" cy="954107"/>
          </a:xfrm>
          <a:prstGeom prst="rect">
            <a:avLst/>
          </a:prstGeom>
          <a:noFill/>
        </p:spPr>
        <p:txBody>
          <a:bodyPr wrap="square" rtlCol="0">
            <a:spAutoFit/>
          </a:bodyPr>
          <a:lstStyle/>
          <a:p>
            <a:pPr lvl="0"/>
            <a:r>
              <a:rPr lang="en-US" sz="2800" dirty="0">
                <a:solidFill>
                  <a:schemeClr val="bg1"/>
                </a:solidFill>
              </a:rPr>
              <a:t>The Annual premium paid towards Term Insurance policy is eligible for a tax deduction up to Rs 1.5lac under section _____________</a:t>
            </a:r>
            <a:r>
              <a:rPr lang="en-IN" altLang="ko-KR" sz="2800" dirty="0">
                <a:solidFill>
                  <a:schemeClr val="bg1"/>
                </a:solidFill>
                <a:cs typeface="Arial" panose="020B0604020202020204" pitchFamily="34" charset="0"/>
              </a:rPr>
              <a:t> </a:t>
            </a:r>
            <a:endParaRPr lang="en-US" altLang="ko-KR" sz="2800" dirty="0">
              <a:solidFill>
                <a:schemeClr val="bg1"/>
              </a:solidFill>
              <a:cs typeface="Arial" panose="020B0604020202020204" pitchFamily="34" charset="0"/>
            </a:endParaRPr>
          </a:p>
        </p:txBody>
      </p:sp>
      <p:sp>
        <p:nvSpPr>
          <p:cNvPr id="34" name="Text Placeholder 1"/>
          <p:cNvSpPr txBox="1"/>
          <p:nvPr/>
        </p:nvSpPr>
        <p:spPr>
          <a:xfrm>
            <a:off x="379412" y="266353"/>
            <a:ext cx="11570183" cy="724247"/>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defTabSz="914400">
              <a:buFont typeface="Arial" panose="020B0604020202020204" pitchFamily="34" charset="0"/>
              <a:buNone/>
            </a:pPr>
            <a:r>
              <a:rPr lang="en-US" sz="4800" b="1" dirty="0">
                <a:solidFill>
                  <a:schemeClr val="bg1"/>
                </a:solidFill>
                <a:latin typeface="Calibri" panose="020F0502020204030204" pitchFamily="34" charset="0"/>
                <a:cs typeface="Calibri" panose="020F0502020204030204" pitchFamily="34" charset="0"/>
              </a:rPr>
              <a:t>Quiz Time</a:t>
            </a:r>
          </a:p>
        </p:txBody>
      </p:sp>
      <p:sp>
        <p:nvSpPr>
          <p:cNvPr id="23" name="Oval 22"/>
          <p:cNvSpPr/>
          <p:nvPr/>
        </p:nvSpPr>
        <p:spPr>
          <a:xfrm>
            <a:off x="2275856" y="3505200"/>
            <a:ext cx="992518" cy="927463"/>
          </a:xfrm>
          <a:prstGeom prst="ellipse">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sz="2800" dirty="0"/>
              <a:t>A</a:t>
            </a:r>
          </a:p>
        </p:txBody>
      </p:sp>
      <p:sp>
        <p:nvSpPr>
          <p:cNvPr id="24" name="Oval 23"/>
          <p:cNvSpPr/>
          <p:nvPr/>
        </p:nvSpPr>
        <p:spPr>
          <a:xfrm>
            <a:off x="2271503" y="5303520"/>
            <a:ext cx="992518" cy="927463"/>
          </a:xfrm>
          <a:prstGeom prst="ellipse">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sz="2800" dirty="0"/>
              <a:t>C</a:t>
            </a:r>
          </a:p>
        </p:txBody>
      </p:sp>
      <p:sp>
        <p:nvSpPr>
          <p:cNvPr id="25" name="Oval 24"/>
          <p:cNvSpPr/>
          <p:nvPr/>
        </p:nvSpPr>
        <p:spPr>
          <a:xfrm>
            <a:off x="6982198" y="5324121"/>
            <a:ext cx="992518" cy="927463"/>
          </a:xfrm>
          <a:prstGeom prst="ellipse">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sz="2800" dirty="0"/>
              <a:t>D</a:t>
            </a:r>
          </a:p>
        </p:txBody>
      </p:sp>
      <p:sp>
        <p:nvSpPr>
          <p:cNvPr id="26" name="Oval 25"/>
          <p:cNvSpPr/>
          <p:nvPr/>
        </p:nvSpPr>
        <p:spPr>
          <a:xfrm>
            <a:off x="6951141" y="3518261"/>
            <a:ext cx="992518" cy="927463"/>
          </a:xfrm>
          <a:prstGeom prst="ellipse">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sz="2800" dirty="0"/>
              <a:t>B</a:t>
            </a:r>
          </a:p>
        </p:txBody>
      </p:sp>
      <p:sp>
        <p:nvSpPr>
          <p:cNvPr id="27" name="Rectangle 26"/>
          <p:cNvSpPr/>
          <p:nvPr/>
        </p:nvSpPr>
        <p:spPr>
          <a:xfrm>
            <a:off x="3363544" y="3795767"/>
            <a:ext cx="542136" cy="369332"/>
          </a:xfrm>
          <a:prstGeom prst="rect">
            <a:avLst/>
          </a:prstGeom>
        </p:spPr>
        <p:txBody>
          <a:bodyPr wrap="none">
            <a:spAutoFit/>
          </a:bodyPr>
          <a:lstStyle/>
          <a:p>
            <a:pPr lvl="0"/>
            <a:r>
              <a:rPr lang="en-US" dirty="0"/>
              <a:t>80C</a:t>
            </a:r>
          </a:p>
        </p:txBody>
      </p:sp>
      <p:sp>
        <p:nvSpPr>
          <p:cNvPr id="28" name="Rectangle 27"/>
          <p:cNvSpPr/>
          <p:nvPr/>
        </p:nvSpPr>
        <p:spPr>
          <a:xfrm>
            <a:off x="7991203" y="3811690"/>
            <a:ext cx="561372" cy="369332"/>
          </a:xfrm>
          <a:prstGeom prst="rect">
            <a:avLst/>
          </a:prstGeom>
        </p:spPr>
        <p:txBody>
          <a:bodyPr wrap="none">
            <a:spAutoFit/>
          </a:bodyPr>
          <a:lstStyle/>
          <a:p>
            <a:pPr lvl="0"/>
            <a:r>
              <a:rPr lang="en-US" dirty="0"/>
              <a:t>80D</a:t>
            </a:r>
          </a:p>
        </p:txBody>
      </p:sp>
      <p:sp>
        <p:nvSpPr>
          <p:cNvPr id="29" name="Rectangle 28"/>
          <p:cNvSpPr/>
          <p:nvPr/>
        </p:nvSpPr>
        <p:spPr>
          <a:xfrm>
            <a:off x="7962248" y="5588174"/>
            <a:ext cx="917239" cy="369332"/>
          </a:xfrm>
          <a:prstGeom prst="rect">
            <a:avLst/>
          </a:prstGeom>
        </p:spPr>
        <p:txBody>
          <a:bodyPr wrap="none">
            <a:spAutoFit/>
          </a:bodyPr>
          <a:lstStyle/>
          <a:p>
            <a:pPr lvl="0"/>
            <a:r>
              <a:rPr lang="en-US" dirty="0"/>
              <a:t>10(10C)</a:t>
            </a:r>
          </a:p>
        </p:txBody>
      </p:sp>
      <p:sp>
        <p:nvSpPr>
          <p:cNvPr id="30" name="Rectangle 29"/>
          <p:cNvSpPr/>
          <p:nvPr/>
        </p:nvSpPr>
        <p:spPr>
          <a:xfrm>
            <a:off x="3283913" y="5576800"/>
            <a:ext cx="936475" cy="369332"/>
          </a:xfrm>
          <a:prstGeom prst="rect">
            <a:avLst/>
          </a:prstGeom>
        </p:spPr>
        <p:txBody>
          <a:bodyPr wrap="none">
            <a:spAutoFit/>
          </a:bodyPr>
          <a:lstStyle/>
          <a:p>
            <a:pPr lvl="0"/>
            <a:r>
              <a:rPr lang="en-US" dirty="0"/>
              <a:t>10(10D)</a:t>
            </a: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mph" presetSubtype="2" fill="hold" nodeType="clickEffect">
                                  <p:stCondLst>
                                    <p:cond delay="0"/>
                                  </p:stCondLst>
                                  <p:childTnLst>
                                    <p:animClr clrSpc="rgb" dir="cw">
                                      <p:cBhvr>
                                        <p:cTn id="6" dur="2000" fill="hold"/>
                                        <p:tgtEl>
                                          <p:spTgt spid="23"/>
                                        </p:tgtEl>
                                        <p:attrNameLst>
                                          <p:attrName>fillcolor</p:attrName>
                                        </p:attrNameLst>
                                      </p:cBhvr>
                                      <p:to>
                                        <a:srgbClr val="33CC33"/>
                                      </p:to>
                                    </p:animClr>
                                    <p:set>
                                      <p:cBhvr>
                                        <p:cTn id="7" dur="2000" fill="hold"/>
                                        <p:tgtEl>
                                          <p:spTgt spid="23"/>
                                        </p:tgtEl>
                                        <p:attrNameLst>
                                          <p:attrName>fill.type</p:attrName>
                                        </p:attrNameLst>
                                      </p:cBhvr>
                                      <p:to>
                                        <p:strVal val="solid"/>
                                      </p:to>
                                    </p:set>
                                    <p:set>
                                      <p:cBhvr>
                                        <p:cTn id="8" dur="2000" fill="hold"/>
                                        <p:tgtEl>
                                          <p:spTgt spid="23"/>
                                        </p:tgtEl>
                                        <p:attrNameLst>
                                          <p:attrName>fill.on</p:attrName>
                                        </p:attrNameLst>
                                      </p:cBhvr>
                                      <p:to>
                                        <p:strVal val="true"/>
                                      </p:to>
                                    </p:set>
                                  </p:childTnLst>
                                </p:cTn>
                              </p:par>
                            </p:childTnLst>
                          </p:cTn>
                        </p:par>
                      </p:childTnLst>
                    </p:cTn>
                  </p:par>
                  <p:par>
                    <p:cTn id="9" fill="hold">
                      <p:stCondLst>
                        <p:cond delay="indefinite"/>
                      </p:stCondLst>
                      <p:childTnLst>
                        <p:par>
                          <p:cTn id="10" fill="hold">
                            <p:stCondLst>
                              <p:cond delay="0"/>
                            </p:stCondLst>
                            <p:childTnLst>
                              <p:par>
                                <p:cTn id="11" presetID="1" presetClass="emph" presetSubtype="2" fill="hold" nodeType="clickEffect">
                                  <p:stCondLst>
                                    <p:cond delay="0"/>
                                  </p:stCondLst>
                                  <p:childTnLst>
                                    <p:animClr clrSpc="rgb" dir="cw">
                                      <p:cBhvr>
                                        <p:cTn id="12" dur="2000" fill="hold"/>
                                        <p:tgtEl>
                                          <p:spTgt spid="26"/>
                                        </p:tgtEl>
                                        <p:attrNameLst>
                                          <p:attrName>fillcolor</p:attrName>
                                        </p:attrNameLst>
                                      </p:cBhvr>
                                      <p:to>
                                        <a:srgbClr val="FF0000"/>
                                      </p:to>
                                    </p:animClr>
                                    <p:set>
                                      <p:cBhvr>
                                        <p:cTn id="13" dur="2000" fill="hold"/>
                                        <p:tgtEl>
                                          <p:spTgt spid="26"/>
                                        </p:tgtEl>
                                        <p:attrNameLst>
                                          <p:attrName>fill.type</p:attrName>
                                        </p:attrNameLst>
                                      </p:cBhvr>
                                      <p:to>
                                        <p:strVal val="solid"/>
                                      </p:to>
                                    </p:set>
                                    <p:set>
                                      <p:cBhvr>
                                        <p:cTn id="14" dur="2000" fill="hold"/>
                                        <p:tgtEl>
                                          <p:spTgt spid="26"/>
                                        </p:tgtEl>
                                        <p:attrNameLst>
                                          <p:attrName>fill.on</p:attrName>
                                        </p:attrNameLst>
                                      </p:cBhvr>
                                      <p:to>
                                        <p:strVal val="true"/>
                                      </p:to>
                                    </p:set>
                                  </p:childTnLst>
                                </p:cTn>
                              </p:par>
                            </p:childTnLst>
                          </p:cTn>
                        </p:par>
                      </p:childTnLst>
                    </p:cTn>
                  </p:par>
                  <p:par>
                    <p:cTn id="15" fill="hold">
                      <p:stCondLst>
                        <p:cond delay="indefinite"/>
                      </p:stCondLst>
                      <p:childTnLst>
                        <p:par>
                          <p:cTn id="16" fill="hold">
                            <p:stCondLst>
                              <p:cond delay="0"/>
                            </p:stCondLst>
                            <p:childTnLst>
                              <p:par>
                                <p:cTn id="17" presetID="1" presetClass="emph" presetSubtype="2" fill="hold" nodeType="clickEffect">
                                  <p:stCondLst>
                                    <p:cond delay="0"/>
                                  </p:stCondLst>
                                  <p:childTnLst>
                                    <p:animClr clrSpc="rgb" dir="cw">
                                      <p:cBhvr>
                                        <p:cTn id="18" dur="2000" fill="hold"/>
                                        <p:tgtEl>
                                          <p:spTgt spid="24"/>
                                        </p:tgtEl>
                                        <p:attrNameLst>
                                          <p:attrName>fillcolor</p:attrName>
                                        </p:attrNameLst>
                                      </p:cBhvr>
                                      <p:to>
                                        <a:srgbClr val="FF0000"/>
                                      </p:to>
                                    </p:animClr>
                                    <p:set>
                                      <p:cBhvr>
                                        <p:cTn id="19" dur="2000" fill="hold"/>
                                        <p:tgtEl>
                                          <p:spTgt spid="24"/>
                                        </p:tgtEl>
                                        <p:attrNameLst>
                                          <p:attrName>fill.type</p:attrName>
                                        </p:attrNameLst>
                                      </p:cBhvr>
                                      <p:to>
                                        <p:strVal val="solid"/>
                                      </p:to>
                                    </p:set>
                                    <p:set>
                                      <p:cBhvr>
                                        <p:cTn id="20" dur="2000" fill="hold"/>
                                        <p:tgtEl>
                                          <p:spTgt spid="24"/>
                                        </p:tgtEl>
                                        <p:attrNameLst>
                                          <p:attrName>fill.on</p:attrName>
                                        </p:attrNameLst>
                                      </p:cBhvr>
                                      <p:to>
                                        <p:strVal val="true"/>
                                      </p:to>
                                    </p:set>
                                  </p:childTnLst>
                                </p:cTn>
                              </p:par>
                            </p:childTnLst>
                          </p:cTn>
                        </p:par>
                      </p:childTnLst>
                    </p:cTn>
                  </p:par>
                  <p:par>
                    <p:cTn id="21" fill="hold">
                      <p:stCondLst>
                        <p:cond delay="indefinite"/>
                      </p:stCondLst>
                      <p:childTnLst>
                        <p:par>
                          <p:cTn id="22" fill="hold">
                            <p:stCondLst>
                              <p:cond delay="0"/>
                            </p:stCondLst>
                            <p:childTnLst>
                              <p:par>
                                <p:cTn id="23" presetID="1" presetClass="emph" presetSubtype="2" fill="hold" nodeType="clickEffect">
                                  <p:stCondLst>
                                    <p:cond delay="0"/>
                                  </p:stCondLst>
                                  <p:childTnLst>
                                    <p:animClr clrSpc="rgb" dir="cw">
                                      <p:cBhvr>
                                        <p:cTn id="24" dur="2000" fill="hold"/>
                                        <p:tgtEl>
                                          <p:spTgt spid="25"/>
                                        </p:tgtEl>
                                        <p:attrNameLst>
                                          <p:attrName>fillcolor</p:attrName>
                                        </p:attrNameLst>
                                      </p:cBhvr>
                                      <p:to>
                                        <a:srgbClr val="FF0000"/>
                                      </p:to>
                                    </p:animClr>
                                    <p:set>
                                      <p:cBhvr>
                                        <p:cTn id="25" dur="2000" fill="hold"/>
                                        <p:tgtEl>
                                          <p:spTgt spid="25"/>
                                        </p:tgtEl>
                                        <p:attrNameLst>
                                          <p:attrName>fill.type</p:attrName>
                                        </p:attrNameLst>
                                      </p:cBhvr>
                                      <p:to>
                                        <p:strVal val="solid"/>
                                      </p:to>
                                    </p:set>
                                    <p:set>
                                      <p:cBhvr>
                                        <p:cTn id="26" dur="2000" fill="hold"/>
                                        <p:tgtEl>
                                          <p:spTgt spid="25"/>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43" name="Rectangle 42"/>
          <p:cNvSpPr/>
          <p:nvPr/>
        </p:nvSpPr>
        <p:spPr>
          <a:xfrm>
            <a:off x="1" y="1"/>
            <a:ext cx="12188660" cy="28955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16" name="AutoShape 4" descr="What you should know about the SBA Loan Underwriting Process"/>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lstStyle/>
          <a:p>
            <a:endParaRPr lang="en-US"/>
          </a:p>
        </p:txBody>
      </p:sp>
      <p:grpSp>
        <p:nvGrpSpPr>
          <p:cNvPr id="2" name="Group 57"/>
          <p:cNvGrpSpPr/>
          <p:nvPr/>
        </p:nvGrpSpPr>
        <p:grpSpPr>
          <a:xfrm>
            <a:off x="1588" y="6324600"/>
            <a:ext cx="12188825" cy="609600"/>
            <a:chOff x="1587" y="6324600"/>
            <a:chExt cx="12188825" cy="609600"/>
          </a:xfrm>
        </p:grpSpPr>
        <p:sp>
          <p:nvSpPr>
            <p:cNvPr id="16" name="Rounded Rectangle 15"/>
            <p:cNvSpPr/>
            <p:nvPr/>
          </p:nvSpPr>
          <p:spPr>
            <a:xfrm>
              <a:off x="1587" y="6736081"/>
              <a:ext cx="12188825" cy="198119"/>
            </a:xfrm>
            <a:prstGeom prst="round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 Diagonal Corner Rectangle 16"/>
            <p:cNvSpPr/>
            <p:nvPr/>
          </p:nvSpPr>
          <p:spPr>
            <a:xfrm>
              <a:off x="9372599" y="6324600"/>
              <a:ext cx="2817813" cy="609600"/>
            </a:xfrm>
            <a:prstGeom prst="round2DiagRect">
              <a:avLst>
                <a:gd name="adj1" fmla="val 50000"/>
                <a:gd name="adj2" fmla="val 0"/>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11" descr="Image result for policy bazaar&quot;"/>
            <p:cNvPicPr>
              <a:picLocks noChangeAspect="1" noChangeArrowheads="1"/>
            </p:cNvPicPr>
            <p:nvPr/>
          </p:nvPicPr>
          <p:blipFill>
            <a:blip r:embed="rId3" cstate="print"/>
            <a:srcRect t="28571" b="33334"/>
            <a:stretch>
              <a:fillRect/>
            </a:stretch>
          </p:blipFill>
          <p:spPr bwMode="auto">
            <a:xfrm>
              <a:off x="10056812" y="6379029"/>
              <a:ext cx="1676400" cy="478971"/>
            </a:xfrm>
            <a:prstGeom prst="rect">
              <a:avLst/>
            </a:prstGeom>
            <a:noFill/>
          </p:spPr>
        </p:pic>
      </p:grpSp>
      <p:sp>
        <p:nvSpPr>
          <p:cNvPr id="33" name="TextBox 32"/>
          <p:cNvSpPr txBox="1"/>
          <p:nvPr/>
        </p:nvSpPr>
        <p:spPr>
          <a:xfrm>
            <a:off x="608012" y="1371600"/>
            <a:ext cx="11030418" cy="1384995"/>
          </a:xfrm>
          <a:prstGeom prst="rect">
            <a:avLst/>
          </a:prstGeom>
          <a:noFill/>
        </p:spPr>
        <p:txBody>
          <a:bodyPr wrap="square" rtlCol="0">
            <a:spAutoFit/>
          </a:bodyPr>
          <a:lstStyle/>
          <a:p>
            <a:pPr lvl="0"/>
            <a:r>
              <a:rPr lang="en-US" sz="2800" dirty="0">
                <a:solidFill>
                  <a:schemeClr val="bg1"/>
                </a:solidFill>
              </a:rPr>
              <a:t>Deepak bought an online policy. He received the policy bond and is not satisfied with the terms and condition of the contract and wants to cancel it. He can do so:</a:t>
            </a:r>
            <a:endParaRPr lang="en-US" altLang="ko-KR" sz="2800" dirty="0">
              <a:solidFill>
                <a:schemeClr val="bg1"/>
              </a:solidFill>
              <a:cs typeface="Arial" panose="020B0604020202020204" pitchFamily="34" charset="0"/>
            </a:endParaRPr>
          </a:p>
        </p:txBody>
      </p:sp>
      <p:sp>
        <p:nvSpPr>
          <p:cNvPr id="34" name="Text Placeholder 1"/>
          <p:cNvSpPr txBox="1"/>
          <p:nvPr/>
        </p:nvSpPr>
        <p:spPr>
          <a:xfrm>
            <a:off x="379412" y="266353"/>
            <a:ext cx="11570183" cy="724247"/>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defTabSz="914400">
              <a:buFont typeface="Arial" panose="020B0604020202020204" pitchFamily="34" charset="0"/>
              <a:buNone/>
            </a:pPr>
            <a:r>
              <a:rPr lang="en-US" sz="4800" b="1" dirty="0">
                <a:solidFill>
                  <a:schemeClr val="bg1"/>
                </a:solidFill>
                <a:latin typeface="Calibri" panose="020F0502020204030204" pitchFamily="34" charset="0"/>
                <a:cs typeface="Calibri" panose="020F0502020204030204" pitchFamily="34" charset="0"/>
              </a:rPr>
              <a:t>Quiz Time</a:t>
            </a:r>
          </a:p>
        </p:txBody>
      </p:sp>
      <p:sp>
        <p:nvSpPr>
          <p:cNvPr id="35" name="Oval 34"/>
          <p:cNvSpPr/>
          <p:nvPr/>
        </p:nvSpPr>
        <p:spPr>
          <a:xfrm>
            <a:off x="2275856" y="3505200"/>
            <a:ext cx="992518" cy="927463"/>
          </a:xfrm>
          <a:prstGeom prst="ellipse">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sz="2800" dirty="0"/>
              <a:t>A</a:t>
            </a:r>
          </a:p>
        </p:txBody>
      </p:sp>
      <p:sp>
        <p:nvSpPr>
          <p:cNvPr id="36" name="Oval 35"/>
          <p:cNvSpPr/>
          <p:nvPr/>
        </p:nvSpPr>
        <p:spPr>
          <a:xfrm>
            <a:off x="2271503" y="5303520"/>
            <a:ext cx="992518" cy="927463"/>
          </a:xfrm>
          <a:prstGeom prst="ellipse">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sz="2800" dirty="0"/>
              <a:t>C</a:t>
            </a:r>
          </a:p>
        </p:txBody>
      </p:sp>
      <p:sp>
        <p:nvSpPr>
          <p:cNvPr id="37" name="Oval 36"/>
          <p:cNvSpPr/>
          <p:nvPr/>
        </p:nvSpPr>
        <p:spPr>
          <a:xfrm>
            <a:off x="6982198" y="5324121"/>
            <a:ext cx="992518" cy="927463"/>
          </a:xfrm>
          <a:prstGeom prst="ellipse">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sz="2800" dirty="0"/>
              <a:t>D</a:t>
            </a:r>
          </a:p>
        </p:txBody>
      </p:sp>
      <p:sp>
        <p:nvSpPr>
          <p:cNvPr id="38" name="Oval 37"/>
          <p:cNvSpPr/>
          <p:nvPr/>
        </p:nvSpPr>
        <p:spPr>
          <a:xfrm>
            <a:off x="6951141" y="3518261"/>
            <a:ext cx="992518" cy="927463"/>
          </a:xfrm>
          <a:prstGeom prst="ellipse">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sz="2800" dirty="0"/>
              <a:t>B</a:t>
            </a:r>
          </a:p>
        </p:txBody>
      </p:sp>
      <p:sp>
        <p:nvSpPr>
          <p:cNvPr id="39" name="Rectangle 38"/>
          <p:cNvSpPr/>
          <p:nvPr/>
        </p:nvSpPr>
        <p:spPr>
          <a:xfrm>
            <a:off x="3363544" y="3795767"/>
            <a:ext cx="1576072" cy="369332"/>
          </a:xfrm>
          <a:prstGeom prst="rect">
            <a:avLst/>
          </a:prstGeom>
        </p:spPr>
        <p:txBody>
          <a:bodyPr wrap="none">
            <a:spAutoFit/>
          </a:bodyPr>
          <a:lstStyle/>
          <a:p>
            <a:pPr lvl="0"/>
            <a:r>
              <a:rPr lang="en-US" dirty="0"/>
              <a:t>Within 15 days</a:t>
            </a:r>
          </a:p>
        </p:txBody>
      </p:sp>
      <p:sp>
        <p:nvSpPr>
          <p:cNvPr id="40" name="Rectangle 39"/>
          <p:cNvSpPr/>
          <p:nvPr/>
        </p:nvSpPr>
        <p:spPr>
          <a:xfrm>
            <a:off x="7991203" y="3811690"/>
            <a:ext cx="1576072" cy="369332"/>
          </a:xfrm>
          <a:prstGeom prst="rect">
            <a:avLst/>
          </a:prstGeom>
        </p:spPr>
        <p:txBody>
          <a:bodyPr wrap="none">
            <a:spAutoFit/>
          </a:bodyPr>
          <a:lstStyle/>
          <a:p>
            <a:pPr lvl="0"/>
            <a:r>
              <a:rPr lang="en-US" dirty="0"/>
              <a:t>Within 30 days</a:t>
            </a:r>
          </a:p>
        </p:txBody>
      </p:sp>
      <p:sp>
        <p:nvSpPr>
          <p:cNvPr id="41" name="Rectangle 40"/>
          <p:cNvSpPr/>
          <p:nvPr/>
        </p:nvSpPr>
        <p:spPr>
          <a:xfrm>
            <a:off x="7962248" y="5588174"/>
            <a:ext cx="1576072" cy="369332"/>
          </a:xfrm>
          <a:prstGeom prst="rect">
            <a:avLst/>
          </a:prstGeom>
        </p:spPr>
        <p:txBody>
          <a:bodyPr wrap="none">
            <a:spAutoFit/>
          </a:bodyPr>
          <a:lstStyle/>
          <a:p>
            <a:pPr lvl="0"/>
            <a:r>
              <a:rPr lang="en-US" dirty="0"/>
              <a:t>Within 60 days</a:t>
            </a:r>
          </a:p>
        </p:txBody>
      </p:sp>
      <p:sp>
        <p:nvSpPr>
          <p:cNvPr id="42" name="Rectangle 41"/>
          <p:cNvSpPr/>
          <p:nvPr/>
        </p:nvSpPr>
        <p:spPr>
          <a:xfrm>
            <a:off x="3283913" y="5576800"/>
            <a:ext cx="1576072" cy="369332"/>
          </a:xfrm>
          <a:prstGeom prst="rect">
            <a:avLst/>
          </a:prstGeom>
        </p:spPr>
        <p:txBody>
          <a:bodyPr wrap="none">
            <a:spAutoFit/>
          </a:bodyPr>
          <a:lstStyle/>
          <a:p>
            <a:pPr lvl="0"/>
            <a:r>
              <a:rPr lang="en-US" dirty="0"/>
              <a:t>Within 45 days</a:t>
            </a: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mph" presetSubtype="2" fill="hold" nodeType="clickEffect">
                                  <p:stCondLst>
                                    <p:cond delay="0"/>
                                  </p:stCondLst>
                                  <p:childTnLst>
                                    <p:animClr clrSpc="rgb" dir="cw">
                                      <p:cBhvr>
                                        <p:cTn id="6" dur="2000" fill="hold"/>
                                        <p:tgtEl>
                                          <p:spTgt spid="35"/>
                                        </p:tgtEl>
                                        <p:attrNameLst>
                                          <p:attrName>fillcolor</p:attrName>
                                        </p:attrNameLst>
                                      </p:cBhvr>
                                      <p:to>
                                        <a:srgbClr val="FF0000"/>
                                      </p:to>
                                    </p:animClr>
                                    <p:set>
                                      <p:cBhvr>
                                        <p:cTn id="7" dur="2000" fill="hold"/>
                                        <p:tgtEl>
                                          <p:spTgt spid="35"/>
                                        </p:tgtEl>
                                        <p:attrNameLst>
                                          <p:attrName>fill.type</p:attrName>
                                        </p:attrNameLst>
                                      </p:cBhvr>
                                      <p:to>
                                        <p:strVal val="solid"/>
                                      </p:to>
                                    </p:set>
                                    <p:set>
                                      <p:cBhvr>
                                        <p:cTn id="8" dur="2000" fill="hold"/>
                                        <p:tgtEl>
                                          <p:spTgt spid="35"/>
                                        </p:tgtEl>
                                        <p:attrNameLst>
                                          <p:attrName>fill.on</p:attrName>
                                        </p:attrNameLst>
                                      </p:cBhvr>
                                      <p:to>
                                        <p:strVal val="true"/>
                                      </p:to>
                                    </p:set>
                                  </p:childTnLst>
                                </p:cTn>
                              </p:par>
                            </p:childTnLst>
                          </p:cTn>
                        </p:par>
                      </p:childTnLst>
                    </p:cTn>
                  </p:par>
                  <p:par>
                    <p:cTn id="9" fill="hold">
                      <p:stCondLst>
                        <p:cond delay="indefinite"/>
                      </p:stCondLst>
                      <p:childTnLst>
                        <p:par>
                          <p:cTn id="10" fill="hold">
                            <p:stCondLst>
                              <p:cond delay="0"/>
                            </p:stCondLst>
                            <p:childTnLst>
                              <p:par>
                                <p:cTn id="11" presetID="1" presetClass="emph" presetSubtype="2" fill="hold" nodeType="clickEffect">
                                  <p:stCondLst>
                                    <p:cond delay="0"/>
                                  </p:stCondLst>
                                  <p:childTnLst>
                                    <p:animClr clrSpc="rgb" dir="cw">
                                      <p:cBhvr>
                                        <p:cTn id="12" dur="2000" fill="hold"/>
                                        <p:tgtEl>
                                          <p:spTgt spid="38"/>
                                        </p:tgtEl>
                                        <p:attrNameLst>
                                          <p:attrName>fillcolor</p:attrName>
                                        </p:attrNameLst>
                                      </p:cBhvr>
                                      <p:to>
                                        <a:srgbClr val="33CC33"/>
                                      </p:to>
                                    </p:animClr>
                                    <p:set>
                                      <p:cBhvr>
                                        <p:cTn id="13" dur="2000" fill="hold"/>
                                        <p:tgtEl>
                                          <p:spTgt spid="38"/>
                                        </p:tgtEl>
                                        <p:attrNameLst>
                                          <p:attrName>fill.type</p:attrName>
                                        </p:attrNameLst>
                                      </p:cBhvr>
                                      <p:to>
                                        <p:strVal val="solid"/>
                                      </p:to>
                                    </p:set>
                                    <p:set>
                                      <p:cBhvr>
                                        <p:cTn id="14" dur="2000" fill="hold"/>
                                        <p:tgtEl>
                                          <p:spTgt spid="38"/>
                                        </p:tgtEl>
                                        <p:attrNameLst>
                                          <p:attrName>fill.on</p:attrName>
                                        </p:attrNameLst>
                                      </p:cBhvr>
                                      <p:to>
                                        <p:strVal val="true"/>
                                      </p:to>
                                    </p:set>
                                  </p:childTnLst>
                                </p:cTn>
                              </p:par>
                            </p:childTnLst>
                          </p:cTn>
                        </p:par>
                      </p:childTnLst>
                    </p:cTn>
                  </p:par>
                  <p:par>
                    <p:cTn id="15" fill="hold">
                      <p:stCondLst>
                        <p:cond delay="indefinite"/>
                      </p:stCondLst>
                      <p:childTnLst>
                        <p:par>
                          <p:cTn id="16" fill="hold">
                            <p:stCondLst>
                              <p:cond delay="0"/>
                            </p:stCondLst>
                            <p:childTnLst>
                              <p:par>
                                <p:cTn id="17" presetID="1" presetClass="emph" presetSubtype="2" fill="hold" nodeType="clickEffect">
                                  <p:stCondLst>
                                    <p:cond delay="0"/>
                                  </p:stCondLst>
                                  <p:childTnLst>
                                    <p:animClr clrSpc="rgb" dir="cw">
                                      <p:cBhvr>
                                        <p:cTn id="18" dur="2000" fill="hold"/>
                                        <p:tgtEl>
                                          <p:spTgt spid="36"/>
                                        </p:tgtEl>
                                        <p:attrNameLst>
                                          <p:attrName>fillcolor</p:attrName>
                                        </p:attrNameLst>
                                      </p:cBhvr>
                                      <p:to>
                                        <a:srgbClr val="FF0000"/>
                                      </p:to>
                                    </p:animClr>
                                    <p:set>
                                      <p:cBhvr>
                                        <p:cTn id="19" dur="2000" fill="hold"/>
                                        <p:tgtEl>
                                          <p:spTgt spid="36"/>
                                        </p:tgtEl>
                                        <p:attrNameLst>
                                          <p:attrName>fill.type</p:attrName>
                                        </p:attrNameLst>
                                      </p:cBhvr>
                                      <p:to>
                                        <p:strVal val="solid"/>
                                      </p:to>
                                    </p:set>
                                    <p:set>
                                      <p:cBhvr>
                                        <p:cTn id="20" dur="2000" fill="hold"/>
                                        <p:tgtEl>
                                          <p:spTgt spid="36"/>
                                        </p:tgtEl>
                                        <p:attrNameLst>
                                          <p:attrName>fill.on</p:attrName>
                                        </p:attrNameLst>
                                      </p:cBhvr>
                                      <p:to>
                                        <p:strVal val="true"/>
                                      </p:to>
                                    </p:set>
                                  </p:childTnLst>
                                </p:cTn>
                              </p:par>
                            </p:childTnLst>
                          </p:cTn>
                        </p:par>
                      </p:childTnLst>
                    </p:cTn>
                  </p:par>
                  <p:par>
                    <p:cTn id="21" fill="hold">
                      <p:stCondLst>
                        <p:cond delay="indefinite"/>
                      </p:stCondLst>
                      <p:childTnLst>
                        <p:par>
                          <p:cTn id="22" fill="hold">
                            <p:stCondLst>
                              <p:cond delay="0"/>
                            </p:stCondLst>
                            <p:childTnLst>
                              <p:par>
                                <p:cTn id="23" presetID="1" presetClass="emph" presetSubtype="2" fill="hold" nodeType="clickEffect">
                                  <p:stCondLst>
                                    <p:cond delay="0"/>
                                  </p:stCondLst>
                                  <p:childTnLst>
                                    <p:animClr clrSpc="rgb" dir="cw">
                                      <p:cBhvr>
                                        <p:cTn id="24" dur="2000" fill="hold"/>
                                        <p:tgtEl>
                                          <p:spTgt spid="37"/>
                                        </p:tgtEl>
                                        <p:attrNameLst>
                                          <p:attrName>fillcolor</p:attrName>
                                        </p:attrNameLst>
                                      </p:cBhvr>
                                      <p:to>
                                        <a:srgbClr val="FF0000"/>
                                      </p:to>
                                    </p:animClr>
                                    <p:set>
                                      <p:cBhvr>
                                        <p:cTn id="25" dur="2000" fill="hold"/>
                                        <p:tgtEl>
                                          <p:spTgt spid="37"/>
                                        </p:tgtEl>
                                        <p:attrNameLst>
                                          <p:attrName>fill.type</p:attrName>
                                        </p:attrNameLst>
                                      </p:cBhvr>
                                      <p:to>
                                        <p:strVal val="solid"/>
                                      </p:to>
                                    </p:set>
                                    <p:set>
                                      <p:cBhvr>
                                        <p:cTn id="26" dur="2000" fill="hold"/>
                                        <p:tgtEl>
                                          <p:spTgt spid="37"/>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43" name="Rectangle 42"/>
          <p:cNvSpPr/>
          <p:nvPr/>
        </p:nvSpPr>
        <p:spPr>
          <a:xfrm>
            <a:off x="1" y="1"/>
            <a:ext cx="12188660" cy="28955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16" name="AutoShape 4" descr="What you should know about the SBA Loan Underwriting Process"/>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lstStyle/>
          <a:p>
            <a:endParaRPr lang="en-US"/>
          </a:p>
        </p:txBody>
      </p:sp>
      <p:grpSp>
        <p:nvGrpSpPr>
          <p:cNvPr id="2" name="Group 57"/>
          <p:cNvGrpSpPr/>
          <p:nvPr/>
        </p:nvGrpSpPr>
        <p:grpSpPr>
          <a:xfrm>
            <a:off x="1588" y="6324600"/>
            <a:ext cx="12188825" cy="609600"/>
            <a:chOff x="1587" y="6324600"/>
            <a:chExt cx="12188825" cy="609600"/>
          </a:xfrm>
        </p:grpSpPr>
        <p:sp>
          <p:nvSpPr>
            <p:cNvPr id="16" name="Rounded Rectangle 15"/>
            <p:cNvSpPr/>
            <p:nvPr/>
          </p:nvSpPr>
          <p:spPr>
            <a:xfrm>
              <a:off x="1587" y="6736081"/>
              <a:ext cx="12188825" cy="198119"/>
            </a:xfrm>
            <a:prstGeom prst="round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 Diagonal Corner Rectangle 16"/>
            <p:cNvSpPr/>
            <p:nvPr/>
          </p:nvSpPr>
          <p:spPr>
            <a:xfrm>
              <a:off x="9372599" y="6324600"/>
              <a:ext cx="2817813" cy="609600"/>
            </a:xfrm>
            <a:prstGeom prst="round2DiagRect">
              <a:avLst>
                <a:gd name="adj1" fmla="val 50000"/>
                <a:gd name="adj2" fmla="val 0"/>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11" descr="Image result for policy bazaar&quot;"/>
            <p:cNvPicPr>
              <a:picLocks noChangeAspect="1" noChangeArrowheads="1"/>
            </p:cNvPicPr>
            <p:nvPr/>
          </p:nvPicPr>
          <p:blipFill>
            <a:blip r:embed="rId3" cstate="print"/>
            <a:srcRect t="28571" b="33334"/>
            <a:stretch>
              <a:fillRect/>
            </a:stretch>
          </p:blipFill>
          <p:spPr bwMode="auto">
            <a:xfrm>
              <a:off x="10056812" y="6379029"/>
              <a:ext cx="1676400" cy="478971"/>
            </a:xfrm>
            <a:prstGeom prst="rect">
              <a:avLst/>
            </a:prstGeom>
            <a:noFill/>
          </p:spPr>
        </p:pic>
      </p:grpSp>
      <p:sp>
        <p:nvSpPr>
          <p:cNvPr id="33" name="TextBox 32"/>
          <p:cNvSpPr txBox="1"/>
          <p:nvPr/>
        </p:nvSpPr>
        <p:spPr>
          <a:xfrm>
            <a:off x="608012" y="1828800"/>
            <a:ext cx="11030418" cy="523220"/>
          </a:xfrm>
          <a:prstGeom prst="rect">
            <a:avLst/>
          </a:prstGeom>
          <a:noFill/>
        </p:spPr>
        <p:txBody>
          <a:bodyPr wrap="square" rtlCol="0">
            <a:spAutoFit/>
          </a:bodyPr>
          <a:lstStyle/>
          <a:p>
            <a:pPr lvl="0"/>
            <a:r>
              <a:rPr lang="en-US" sz="2800" dirty="0">
                <a:solidFill>
                  <a:schemeClr val="bg1"/>
                </a:solidFill>
              </a:rPr>
              <a:t>Death Benefit Received under a Term Insurance Policy is exempted under</a:t>
            </a:r>
            <a:endParaRPr lang="en-US" altLang="ko-KR" sz="2800" dirty="0">
              <a:solidFill>
                <a:schemeClr val="bg1"/>
              </a:solidFill>
              <a:cs typeface="Arial" panose="020B0604020202020204" pitchFamily="34" charset="0"/>
            </a:endParaRPr>
          </a:p>
        </p:txBody>
      </p:sp>
      <p:sp>
        <p:nvSpPr>
          <p:cNvPr id="34" name="Text Placeholder 1"/>
          <p:cNvSpPr txBox="1"/>
          <p:nvPr/>
        </p:nvSpPr>
        <p:spPr>
          <a:xfrm>
            <a:off x="379412" y="266353"/>
            <a:ext cx="11570183" cy="724247"/>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defTabSz="914400">
              <a:buFont typeface="Arial" panose="020B0604020202020204" pitchFamily="34" charset="0"/>
              <a:buNone/>
            </a:pPr>
            <a:r>
              <a:rPr lang="en-US" sz="4800" b="1" dirty="0">
                <a:solidFill>
                  <a:schemeClr val="bg1"/>
                </a:solidFill>
                <a:latin typeface="Calibri" panose="020F0502020204030204" pitchFamily="34" charset="0"/>
                <a:cs typeface="Calibri" panose="020F0502020204030204" pitchFamily="34" charset="0"/>
              </a:rPr>
              <a:t>Quiz Time</a:t>
            </a:r>
          </a:p>
        </p:txBody>
      </p:sp>
      <p:sp>
        <p:nvSpPr>
          <p:cNvPr id="35" name="Oval 34"/>
          <p:cNvSpPr/>
          <p:nvPr/>
        </p:nvSpPr>
        <p:spPr>
          <a:xfrm>
            <a:off x="2275856" y="3505200"/>
            <a:ext cx="992518" cy="927463"/>
          </a:xfrm>
          <a:prstGeom prst="ellipse">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sz="2800" dirty="0"/>
              <a:t>A</a:t>
            </a:r>
          </a:p>
        </p:txBody>
      </p:sp>
      <p:sp>
        <p:nvSpPr>
          <p:cNvPr id="36" name="Oval 35"/>
          <p:cNvSpPr/>
          <p:nvPr/>
        </p:nvSpPr>
        <p:spPr>
          <a:xfrm>
            <a:off x="2271503" y="5303520"/>
            <a:ext cx="992518" cy="927463"/>
          </a:xfrm>
          <a:prstGeom prst="ellipse">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sz="2800" dirty="0"/>
              <a:t>C</a:t>
            </a:r>
          </a:p>
        </p:txBody>
      </p:sp>
      <p:sp>
        <p:nvSpPr>
          <p:cNvPr id="37" name="Oval 36"/>
          <p:cNvSpPr/>
          <p:nvPr/>
        </p:nvSpPr>
        <p:spPr>
          <a:xfrm>
            <a:off x="6982198" y="5324121"/>
            <a:ext cx="992518" cy="927463"/>
          </a:xfrm>
          <a:prstGeom prst="ellipse">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sz="2800" dirty="0"/>
              <a:t>D</a:t>
            </a:r>
          </a:p>
        </p:txBody>
      </p:sp>
      <p:sp>
        <p:nvSpPr>
          <p:cNvPr id="38" name="Oval 37"/>
          <p:cNvSpPr/>
          <p:nvPr/>
        </p:nvSpPr>
        <p:spPr>
          <a:xfrm>
            <a:off x="6951141" y="3518261"/>
            <a:ext cx="992518" cy="927463"/>
          </a:xfrm>
          <a:prstGeom prst="ellipse">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sz="2800" dirty="0"/>
              <a:t>B</a:t>
            </a:r>
          </a:p>
        </p:txBody>
      </p:sp>
      <p:sp>
        <p:nvSpPr>
          <p:cNvPr id="39" name="Rectangle 38"/>
          <p:cNvSpPr/>
          <p:nvPr/>
        </p:nvSpPr>
        <p:spPr>
          <a:xfrm>
            <a:off x="3363544" y="3795767"/>
            <a:ext cx="542136" cy="369332"/>
          </a:xfrm>
          <a:prstGeom prst="rect">
            <a:avLst/>
          </a:prstGeom>
        </p:spPr>
        <p:txBody>
          <a:bodyPr wrap="none">
            <a:spAutoFit/>
          </a:bodyPr>
          <a:lstStyle/>
          <a:p>
            <a:pPr lvl="0"/>
            <a:r>
              <a:rPr lang="en-IN" dirty="0"/>
              <a:t>80C</a:t>
            </a:r>
            <a:endParaRPr lang="en-US" altLang="ko-KR" dirty="0">
              <a:cs typeface="Arial" panose="020B0604020202020204" pitchFamily="34" charset="0"/>
            </a:endParaRPr>
          </a:p>
        </p:txBody>
      </p:sp>
      <p:sp>
        <p:nvSpPr>
          <p:cNvPr id="40" name="Rectangle 39"/>
          <p:cNvSpPr/>
          <p:nvPr/>
        </p:nvSpPr>
        <p:spPr>
          <a:xfrm>
            <a:off x="7991203" y="3811690"/>
            <a:ext cx="561372" cy="369332"/>
          </a:xfrm>
          <a:prstGeom prst="rect">
            <a:avLst/>
          </a:prstGeom>
        </p:spPr>
        <p:txBody>
          <a:bodyPr wrap="none">
            <a:spAutoFit/>
          </a:bodyPr>
          <a:lstStyle/>
          <a:p>
            <a:r>
              <a:rPr lang="en-IN" dirty="0"/>
              <a:t>80D</a:t>
            </a:r>
            <a:endParaRPr lang="en-US" dirty="0"/>
          </a:p>
        </p:txBody>
      </p:sp>
      <p:sp>
        <p:nvSpPr>
          <p:cNvPr id="41" name="Rectangle 40"/>
          <p:cNvSpPr/>
          <p:nvPr/>
        </p:nvSpPr>
        <p:spPr>
          <a:xfrm>
            <a:off x="7962248" y="5588174"/>
            <a:ext cx="917239" cy="369332"/>
          </a:xfrm>
          <a:prstGeom prst="rect">
            <a:avLst/>
          </a:prstGeom>
        </p:spPr>
        <p:txBody>
          <a:bodyPr wrap="none">
            <a:spAutoFit/>
          </a:bodyPr>
          <a:lstStyle/>
          <a:p>
            <a:pPr lvl="0"/>
            <a:r>
              <a:rPr lang="en-US" dirty="0"/>
              <a:t>10(10C)</a:t>
            </a:r>
          </a:p>
        </p:txBody>
      </p:sp>
      <p:sp>
        <p:nvSpPr>
          <p:cNvPr id="42" name="Rectangle 41"/>
          <p:cNvSpPr/>
          <p:nvPr/>
        </p:nvSpPr>
        <p:spPr>
          <a:xfrm>
            <a:off x="3283913" y="5576800"/>
            <a:ext cx="942887" cy="369332"/>
          </a:xfrm>
          <a:prstGeom prst="rect">
            <a:avLst/>
          </a:prstGeom>
        </p:spPr>
        <p:txBody>
          <a:bodyPr wrap="none">
            <a:spAutoFit/>
          </a:bodyPr>
          <a:lstStyle/>
          <a:p>
            <a:pPr lvl="0"/>
            <a:r>
              <a:rPr lang="en-US" dirty="0"/>
              <a:t>10(10D)</a:t>
            </a: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mph" presetSubtype="2" fill="hold" nodeType="clickEffect">
                                  <p:stCondLst>
                                    <p:cond delay="0"/>
                                  </p:stCondLst>
                                  <p:childTnLst>
                                    <p:animClr clrSpc="rgb" dir="cw">
                                      <p:cBhvr>
                                        <p:cTn id="6" dur="2000" fill="hold"/>
                                        <p:tgtEl>
                                          <p:spTgt spid="35"/>
                                        </p:tgtEl>
                                        <p:attrNameLst>
                                          <p:attrName>fillcolor</p:attrName>
                                        </p:attrNameLst>
                                      </p:cBhvr>
                                      <p:to>
                                        <a:srgbClr val="FF0000"/>
                                      </p:to>
                                    </p:animClr>
                                    <p:set>
                                      <p:cBhvr>
                                        <p:cTn id="7" dur="2000" fill="hold"/>
                                        <p:tgtEl>
                                          <p:spTgt spid="35"/>
                                        </p:tgtEl>
                                        <p:attrNameLst>
                                          <p:attrName>fill.type</p:attrName>
                                        </p:attrNameLst>
                                      </p:cBhvr>
                                      <p:to>
                                        <p:strVal val="solid"/>
                                      </p:to>
                                    </p:set>
                                    <p:set>
                                      <p:cBhvr>
                                        <p:cTn id="8" dur="2000" fill="hold"/>
                                        <p:tgtEl>
                                          <p:spTgt spid="35"/>
                                        </p:tgtEl>
                                        <p:attrNameLst>
                                          <p:attrName>fill.on</p:attrName>
                                        </p:attrNameLst>
                                      </p:cBhvr>
                                      <p:to>
                                        <p:strVal val="true"/>
                                      </p:to>
                                    </p:set>
                                  </p:childTnLst>
                                </p:cTn>
                              </p:par>
                            </p:childTnLst>
                          </p:cTn>
                        </p:par>
                      </p:childTnLst>
                    </p:cTn>
                  </p:par>
                  <p:par>
                    <p:cTn id="9" fill="hold">
                      <p:stCondLst>
                        <p:cond delay="indefinite"/>
                      </p:stCondLst>
                      <p:childTnLst>
                        <p:par>
                          <p:cTn id="10" fill="hold">
                            <p:stCondLst>
                              <p:cond delay="0"/>
                            </p:stCondLst>
                            <p:childTnLst>
                              <p:par>
                                <p:cTn id="11" presetID="1" presetClass="emph" presetSubtype="2" fill="hold" nodeType="clickEffect">
                                  <p:stCondLst>
                                    <p:cond delay="0"/>
                                  </p:stCondLst>
                                  <p:childTnLst>
                                    <p:animClr clrSpc="rgb" dir="cw">
                                      <p:cBhvr>
                                        <p:cTn id="12" dur="2000" fill="hold"/>
                                        <p:tgtEl>
                                          <p:spTgt spid="38"/>
                                        </p:tgtEl>
                                        <p:attrNameLst>
                                          <p:attrName>fillcolor</p:attrName>
                                        </p:attrNameLst>
                                      </p:cBhvr>
                                      <p:to>
                                        <a:srgbClr val="FF0000"/>
                                      </p:to>
                                    </p:animClr>
                                    <p:set>
                                      <p:cBhvr>
                                        <p:cTn id="13" dur="2000" fill="hold"/>
                                        <p:tgtEl>
                                          <p:spTgt spid="38"/>
                                        </p:tgtEl>
                                        <p:attrNameLst>
                                          <p:attrName>fill.type</p:attrName>
                                        </p:attrNameLst>
                                      </p:cBhvr>
                                      <p:to>
                                        <p:strVal val="solid"/>
                                      </p:to>
                                    </p:set>
                                    <p:set>
                                      <p:cBhvr>
                                        <p:cTn id="14" dur="2000" fill="hold"/>
                                        <p:tgtEl>
                                          <p:spTgt spid="38"/>
                                        </p:tgtEl>
                                        <p:attrNameLst>
                                          <p:attrName>fill.on</p:attrName>
                                        </p:attrNameLst>
                                      </p:cBhvr>
                                      <p:to>
                                        <p:strVal val="true"/>
                                      </p:to>
                                    </p:set>
                                  </p:childTnLst>
                                </p:cTn>
                              </p:par>
                            </p:childTnLst>
                          </p:cTn>
                        </p:par>
                      </p:childTnLst>
                    </p:cTn>
                  </p:par>
                  <p:par>
                    <p:cTn id="15" fill="hold">
                      <p:stCondLst>
                        <p:cond delay="indefinite"/>
                      </p:stCondLst>
                      <p:childTnLst>
                        <p:par>
                          <p:cTn id="16" fill="hold">
                            <p:stCondLst>
                              <p:cond delay="0"/>
                            </p:stCondLst>
                            <p:childTnLst>
                              <p:par>
                                <p:cTn id="17" presetID="1" presetClass="emph" presetSubtype="2" fill="hold" nodeType="clickEffect">
                                  <p:stCondLst>
                                    <p:cond delay="0"/>
                                  </p:stCondLst>
                                  <p:childTnLst>
                                    <p:animClr clrSpc="rgb" dir="cw">
                                      <p:cBhvr>
                                        <p:cTn id="18" dur="2000" fill="hold"/>
                                        <p:tgtEl>
                                          <p:spTgt spid="36"/>
                                        </p:tgtEl>
                                        <p:attrNameLst>
                                          <p:attrName>fillcolor</p:attrName>
                                        </p:attrNameLst>
                                      </p:cBhvr>
                                      <p:to>
                                        <a:srgbClr val="00CC00"/>
                                      </p:to>
                                    </p:animClr>
                                    <p:set>
                                      <p:cBhvr>
                                        <p:cTn id="19" dur="2000" fill="hold"/>
                                        <p:tgtEl>
                                          <p:spTgt spid="36"/>
                                        </p:tgtEl>
                                        <p:attrNameLst>
                                          <p:attrName>fill.type</p:attrName>
                                        </p:attrNameLst>
                                      </p:cBhvr>
                                      <p:to>
                                        <p:strVal val="solid"/>
                                      </p:to>
                                    </p:set>
                                    <p:set>
                                      <p:cBhvr>
                                        <p:cTn id="20" dur="2000" fill="hold"/>
                                        <p:tgtEl>
                                          <p:spTgt spid="36"/>
                                        </p:tgtEl>
                                        <p:attrNameLst>
                                          <p:attrName>fill.on</p:attrName>
                                        </p:attrNameLst>
                                      </p:cBhvr>
                                      <p:to>
                                        <p:strVal val="true"/>
                                      </p:to>
                                    </p:set>
                                  </p:childTnLst>
                                </p:cTn>
                              </p:par>
                            </p:childTnLst>
                          </p:cTn>
                        </p:par>
                      </p:childTnLst>
                    </p:cTn>
                  </p:par>
                  <p:par>
                    <p:cTn id="21" fill="hold">
                      <p:stCondLst>
                        <p:cond delay="indefinite"/>
                      </p:stCondLst>
                      <p:childTnLst>
                        <p:par>
                          <p:cTn id="22" fill="hold">
                            <p:stCondLst>
                              <p:cond delay="0"/>
                            </p:stCondLst>
                            <p:childTnLst>
                              <p:par>
                                <p:cTn id="23" presetID="1" presetClass="emph" presetSubtype="2" fill="hold" nodeType="clickEffect">
                                  <p:stCondLst>
                                    <p:cond delay="0"/>
                                  </p:stCondLst>
                                  <p:childTnLst>
                                    <p:animClr clrSpc="rgb" dir="cw">
                                      <p:cBhvr>
                                        <p:cTn id="24" dur="2000" fill="hold"/>
                                        <p:tgtEl>
                                          <p:spTgt spid="37"/>
                                        </p:tgtEl>
                                        <p:attrNameLst>
                                          <p:attrName>fillcolor</p:attrName>
                                        </p:attrNameLst>
                                      </p:cBhvr>
                                      <p:to>
                                        <a:srgbClr val="FF0000"/>
                                      </p:to>
                                    </p:animClr>
                                    <p:set>
                                      <p:cBhvr>
                                        <p:cTn id="25" dur="2000" fill="hold"/>
                                        <p:tgtEl>
                                          <p:spTgt spid="37"/>
                                        </p:tgtEl>
                                        <p:attrNameLst>
                                          <p:attrName>fill.type</p:attrName>
                                        </p:attrNameLst>
                                      </p:cBhvr>
                                      <p:to>
                                        <p:strVal val="solid"/>
                                      </p:to>
                                    </p:set>
                                    <p:set>
                                      <p:cBhvr>
                                        <p:cTn id="26" dur="2000" fill="hold"/>
                                        <p:tgtEl>
                                          <p:spTgt spid="37"/>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43" name="Rectangle 42"/>
          <p:cNvSpPr/>
          <p:nvPr/>
        </p:nvSpPr>
        <p:spPr>
          <a:xfrm>
            <a:off x="1" y="1"/>
            <a:ext cx="12188660" cy="28955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16" name="AutoShape 4" descr="What you should know about the SBA Loan Underwriting Process"/>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lstStyle/>
          <a:p>
            <a:endParaRPr lang="en-US"/>
          </a:p>
        </p:txBody>
      </p:sp>
      <p:grpSp>
        <p:nvGrpSpPr>
          <p:cNvPr id="2" name="Group 57"/>
          <p:cNvGrpSpPr/>
          <p:nvPr/>
        </p:nvGrpSpPr>
        <p:grpSpPr>
          <a:xfrm>
            <a:off x="1588" y="6324600"/>
            <a:ext cx="12188825" cy="609600"/>
            <a:chOff x="1587" y="6324600"/>
            <a:chExt cx="12188825" cy="609600"/>
          </a:xfrm>
        </p:grpSpPr>
        <p:sp>
          <p:nvSpPr>
            <p:cNvPr id="16" name="Rounded Rectangle 15"/>
            <p:cNvSpPr/>
            <p:nvPr/>
          </p:nvSpPr>
          <p:spPr>
            <a:xfrm>
              <a:off x="1587" y="6736081"/>
              <a:ext cx="12188825" cy="198119"/>
            </a:xfrm>
            <a:prstGeom prst="round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 Diagonal Corner Rectangle 16"/>
            <p:cNvSpPr/>
            <p:nvPr/>
          </p:nvSpPr>
          <p:spPr>
            <a:xfrm>
              <a:off x="9372599" y="6324600"/>
              <a:ext cx="2817813" cy="609600"/>
            </a:xfrm>
            <a:prstGeom prst="round2DiagRect">
              <a:avLst>
                <a:gd name="adj1" fmla="val 50000"/>
                <a:gd name="adj2" fmla="val 0"/>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11" descr="Image result for policy bazaar&quot;"/>
            <p:cNvPicPr>
              <a:picLocks noChangeAspect="1" noChangeArrowheads="1"/>
            </p:cNvPicPr>
            <p:nvPr/>
          </p:nvPicPr>
          <p:blipFill>
            <a:blip r:embed="rId3" cstate="print"/>
            <a:srcRect t="28571" b="33334"/>
            <a:stretch>
              <a:fillRect/>
            </a:stretch>
          </p:blipFill>
          <p:spPr bwMode="auto">
            <a:xfrm>
              <a:off x="10056812" y="6379029"/>
              <a:ext cx="1676400" cy="478971"/>
            </a:xfrm>
            <a:prstGeom prst="rect">
              <a:avLst/>
            </a:prstGeom>
            <a:noFill/>
          </p:spPr>
        </p:pic>
      </p:grpSp>
      <p:sp>
        <p:nvSpPr>
          <p:cNvPr id="33" name="TextBox 32"/>
          <p:cNvSpPr txBox="1"/>
          <p:nvPr/>
        </p:nvSpPr>
        <p:spPr>
          <a:xfrm>
            <a:off x="608012" y="1828800"/>
            <a:ext cx="11030418" cy="523220"/>
          </a:xfrm>
          <a:prstGeom prst="rect">
            <a:avLst/>
          </a:prstGeom>
          <a:noFill/>
        </p:spPr>
        <p:txBody>
          <a:bodyPr wrap="square" rtlCol="0">
            <a:spAutoFit/>
          </a:bodyPr>
          <a:lstStyle/>
          <a:p>
            <a:pPr lvl="0"/>
            <a:r>
              <a:rPr lang="en-US" sz="2800" dirty="0">
                <a:solidFill>
                  <a:schemeClr val="bg1"/>
                </a:solidFill>
              </a:rPr>
              <a:t>__________________ is the process of checking the risk of customer.</a:t>
            </a:r>
            <a:endParaRPr lang="en-US" altLang="ko-KR" sz="2800" dirty="0">
              <a:solidFill>
                <a:schemeClr val="bg1"/>
              </a:solidFill>
              <a:cs typeface="Arial" panose="020B0604020202020204" pitchFamily="34" charset="0"/>
            </a:endParaRPr>
          </a:p>
        </p:txBody>
      </p:sp>
      <p:sp>
        <p:nvSpPr>
          <p:cNvPr id="34" name="Text Placeholder 1"/>
          <p:cNvSpPr txBox="1"/>
          <p:nvPr/>
        </p:nvSpPr>
        <p:spPr>
          <a:xfrm>
            <a:off x="379412" y="266353"/>
            <a:ext cx="11570183" cy="724247"/>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defTabSz="914400">
              <a:buFont typeface="Arial" panose="020B0604020202020204" pitchFamily="34" charset="0"/>
              <a:buNone/>
            </a:pPr>
            <a:r>
              <a:rPr lang="en-US" sz="4800" b="1" dirty="0">
                <a:solidFill>
                  <a:schemeClr val="bg1"/>
                </a:solidFill>
                <a:latin typeface="Calibri" panose="020F0502020204030204" pitchFamily="34" charset="0"/>
                <a:cs typeface="Calibri" panose="020F0502020204030204" pitchFamily="34" charset="0"/>
              </a:rPr>
              <a:t>Quiz Time</a:t>
            </a:r>
          </a:p>
        </p:txBody>
      </p:sp>
      <p:sp>
        <p:nvSpPr>
          <p:cNvPr id="35" name="Oval 34"/>
          <p:cNvSpPr/>
          <p:nvPr/>
        </p:nvSpPr>
        <p:spPr>
          <a:xfrm>
            <a:off x="2275856" y="3505200"/>
            <a:ext cx="992518" cy="927463"/>
          </a:xfrm>
          <a:prstGeom prst="ellipse">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sz="2800" dirty="0"/>
              <a:t>A</a:t>
            </a:r>
          </a:p>
        </p:txBody>
      </p:sp>
      <p:sp>
        <p:nvSpPr>
          <p:cNvPr id="36" name="Oval 35"/>
          <p:cNvSpPr/>
          <p:nvPr/>
        </p:nvSpPr>
        <p:spPr>
          <a:xfrm>
            <a:off x="2271503" y="5303520"/>
            <a:ext cx="992518" cy="927463"/>
          </a:xfrm>
          <a:prstGeom prst="ellipse">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sz="2800" dirty="0"/>
              <a:t>C</a:t>
            </a:r>
          </a:p>
        </p:txBody>
      </p:sp>
      <p:sp>
        <p:nvSpPr>
          <p:cNvPr id="37" name="Oval 36"/>
          <p:cNvSpPr/>
          <p:nvPr/>
        </p:nvSpPr>
        <p:spPr>
          <a:xfrm>
            <a:off x="6982198" y="5324121"/>
            <a:ext cx="992518" cy="927463"/>
          </a:xfrm>
          <a:prstGeom prst="ellipse">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sz="2800" dirty="0"/>
              <a:t>D</a:t>
            </a:r>
          </a:p>
        </p:txBody>
      </p:sp>
      <p:sp>
        <p:nvSpPr>
          <p:cNvPr id="38" name="Oval 37"/>
          <p:cNvSpPr/>
          <p:nvPr/>
        </p:nvSpPr>
        <p:spPr>
          <a:xfrm>
            <a:off x="6951141" y="3518261"/>
            <a:ext cx="992518" cy="927463"/>
          </a:xfrm>
          <a:prstGeom prst="ellipse">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sz="2800" dirty="0"/>
              <a:t>B</a:t>
            </a:r>
          </a:p>
        </p:txBody>
      </p:sp>
      <p:sp>
        <p:nvSpPr>
          <p:cNvPr id="39" name="Rectangle 38"/>
          <p:cNvSpPr/>
          <p:nvPr/>
        </p:nvSpPr>
        <p:spPr>
          <a:xfrm>
            <a:off x="3363544" y="3795767"/>
            <a:ext cx="1431417" cy="369332"/>
          </a:xfrm>
          <a:prstGeom prst="rect">
            <a:avLst/>
          </a:prstGeom>
        </p:spPr>
        <p:txBody>
          <a:bodyPr wrap="none">
            <a:spAutoFit/>
          </a:bodyPr>
          <a:lstStyle/>
          <a:p>
            <a:pPr lvl="0"/>
            <a:r>
              <a:rPr lang="en-US" dirty="0"/>
              <a:t>Underwriting</a:t>
            </a:r>
          </a:p>
        </p:txBody>
      </p:sp>
      <p:sp>
        <p:nvSpPr>
          <p:cNvPr id="40" name="Rectangle 39"/>
          <p:cNvSpPr/>
          <p:nvPr/>
        </p:nvSpPr>
        <p:spPr>
          <a:xfrm>
            <a:off x="7991203" y="3811690"/>
            <a:ext cx="910377" cy="369332"/>
          </a:xfrm>
          <a:prstGeom prst="rect">
            <a:avLst/>
          </a:prstGeom>
        </p:spPr>
        <p:txBody>
          <a:bodyPr wrap="none">
            <a:spAutoFit/>
          </a:bodyPr>
          <a:lstStyle/>
          <a:p>
            <a:pPr lvl="0"/>
            <a:r>
              <a:rPr lang="en-US" dirty="0"/>
              <a:t>Actuary</a:t>
            </a:r>
          </a:p>
        </p:txBody>
      </p:sp>
      <p:sp>
        <p:nvSpPr>
          <p:cNvPr id="41" name="Rectangle 40"/>
          <p:cNvSpPr/>
          <p:nvPr/>
        </p:nvSpPr>
        <p:spPr>
          <a:xfrm>
            <a:off x="7962248" y="5588174"/>
            <a:ext cx="1250855" cy="369332"/>
          </a:xfrm>
          <a:prstGeom prst="rect">
            <a:avLst/>
          </a:prstGeom>
        </p:spPr>
        <p:txBody>
          <a:bodyPr wrap="none">
            <a:spAutoFit/>
          </a:bodyPr>
          <a:lstStyle/>
          <a:p>
            <a:pPr lvl="0"/>
            <a:r>
              <a:rPr lang="en-US" dirty="0"/>
              <a:t>The Insurer</a:t>
            </a:r>
          </a:p>
        </p:txBody>
      </p:sp>
      <p:sp>
        <p:nvSpPr>
          <p:cNvPr id="42" name="Rectangle 41"/>
          <p:cNvSpPr/>
          <p:nvPr/>
        </p:nvSpPr>
        <p:spPr>
          <a:xfrm>
            <a:off x="3283913" y="5576800"/>
            <a:ext cx="2623923" cy="369332"/>
          </a:xfrm>
          <a:prstGeom prst="rect">
            <a:avLst/>
          </a:prstGeom>
        </p:spPr>
        <p:txBody>
          <a:bodyPr wrap="none">
            <a:spAutoFit/>
          </a:bodyPr>
          <a:lstStyle/>
          <a:p>
            <a:r>
              <a:rPr lang="en-US" dirty="0"/>
              <a:t>Third Party Administrative</a:t>
            </a: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mph" presetSubtype="2" fill="hold" nodeType="clickEffect">
                                  <p:stCondLst>
                                    <p:cond delay="0"/>
                                  </p:stCondLst>
                                  <p:childTnLst>
                                    <p:animClr clrSpc="rgb" dir="cw">
                                      <p:cBhvr>
                                        <p:cTn id="6" dur="2000" fill="hold"/>
                                        <p:tgtEl>
                                          <p:spTgt spid="35"/>
                                        </p:tgtEl>
                                        <p:attrNameLst>
                                          <p:attrName>fillcolor</p:attrName>
                                        </p:attrNameLst>
                                      </p:cBhvr>
                                      <p:to>
                                        <a:srgbClr val="33CC33"/>
                                      </p:to>
                                    </p:animClr>
                                    <p:set>
                                      <p:cBhvr>
                                        <p:cTn id="7" dur="2000" fill="hold"/>
                                        <p:tgtEl>
                                          <p:spTgt spid="35"/>
                                        </p:tgtEl>
                                        <p:attrNameLst>
                                          <p:attrName>fill.type</p:attrName>
                                        </p:attrNameLst>
                                      </p:cBhvr>
                                      <p:to>
                                        <p:strVal val="solid"/>
                                      </p:to>
                                    </p:set>
                                    <p:set>
                                      <p:cBhvr>
                                        <p:cTn id="8" dur="2000" fill="hold"/>
                                        <p:tgtEl>
                                          <p:spTgt spid="35"/>
                                        </p:tgtEl>
                                        <p:attrNameLst>
                                          <p:attrName>fill.on</p:attrName>
                                        </p:attrNameLst>
                                      </p:cBhvr>
                                      <p:to>
                                        <p:strVal val="true"/>
                                      </p:to>
                                    </p:set>
                                  </p:childTnLst>
                                </p:cTn>
                              </p:par>
                            </p:childTnLst>
                          </p:cTn>
                        </p:par>
                      </p:childTnLst>
                    </p:cTn>
                  </p:par>
                  <p:par>
                    <p:cTn id="9" fill="hold">
                      <p:stCondLst>
                        <p:cond delay="indefinite"/>
                      </p:stCondLst>
                      <p:childTnLst>
                        <p:par>
                          <p:cTn id="10" fill="hold">
                            <p:stCondLst>
                              <p:cond delay="0"/>
                            </p:stCondLst>
                            <p:childTnLst>
                              <p:par>
                                <p:cTn id="11" presetID="1" presetClass="emph" presetSubtype="2" fill="hold" nodeType="clickEffect">
                                  <p:stCondLst>
                                    <p:cond delay="0"/>
                                  </p:stCondLst>
                                  <p:childTnLst>
                                    <p:animClr clrSpc="rgb" dir="cw">
                                      <p:cBhvr>
                                        <p:cTn id="12" dur="2000" fill="hold"/>
                                        <p:tgtEl>
                                          <p:spTgt spid="38"/>
                                        </p:tgtEl>
                                        <p:attrNameLst>
                                          <p:attrName>fillcolor</p:attrName>
                                        </p:attrNameLst>
                                      </p:cBhvr>
                                      <p:to>
                                        <a:srgbClr val="FF0000"/>
                                      </p:to>
                                    </p:animClr>
                                    <p:set>
                                      <p:cBhvr>
                                        <p:cTn id="13" dur="2000" fill="hold"/>
                                        <p:tgtEl>
                                          <p:spTgt spid="38"/>
                                        </p:tgtEl>
                                        <p:attrNameLst>
                                          <p:attrName>fill.type</p:attrName>
                                        </p:attrNameLst>
                                      </p:cBhvr>
                                      <p:to>
                                        <p:strVal val="solid"/>
                                      </p:to>
                                    </p:set>
                                    <p:set>
                                      <p:cBhvr>
                                        <p:cTn id="14" dur="2000" fill="hold"/>
                                        <p:tgtEl>
                                          <p:spTgt spid="38"/>
                                        </p:tgtEl>
                                        <p:attrNameLst>
                                          <p:attrName>fill.on</p:attrName>
                                        </p:attrNameLst>
                                      </p:cBhvr>
                                      <p:to>
                                        <p:strVal val="true"/>
                                      </p:to>
                                    </p:set>
                                  </p:childTnLst>
                                </p:cTn>
                              </p:par>
                            </p:childTnLst>
                          </p:cTn>
                        </p:par>
                      </p:childTnLst>
                    </p:cTn>
                  </p:par>
                  <p:par>
                    <p:cTn id="15" fill="hold">
                      <p:stCondLst>
                        <p:cond delay="indefinite"/>
                      </p:stCondLst>
                      <p:childTnLst>
                        <p:par>
                          <p:cTn id="16" fill="hold">
                            <p:stCondLst>
                              <p:cond delay="0"/>
                            </p:stCondLst>
                            <p:childTnLst>
                              <p:par>
                                <p:cTn id="17" presetID="1" presetClass="emph" presetSubtype="2" fill="hold" nodeType="clickEffect">
                                  <p:stCondLst>
                                    <p:cond delay="0"/>
                                  </p:stCondLst>
                                  <p:childTnLst>
                                    <p:animClr clrSpc="rgb" dir="cw">
                                      <p:cBhvr>
                                        <p:cTn id="18" dur="2000" fill="hold"/>
                                        <p:tgtEl>
                                          <p:spTgt spid="36"/>
                                        </p:tgtEl>
                                        <p:attrNameLst>
                                          <p:attrName>fillcolor</p:attrName>
                                        </p:attrNameLst>
                                      </p:cBhvr>
                                      <p:to>
                                        <a:srgbClr val="FF0000"/>
                                      </p:to>
                                    </p:animClr>
                                    <p:set>
                                      <p:cBhvr>
                                        <p:cTn id="19" dur="2000" fill="hold"/>
                                        <p:tgtEl>
                                          <p:spTgt spid="36"/>
                                        </p:tgtEl>
                                        <p:attrNameLst>
                                          <p:attrName>fill.type</p:attrName>
                                        </p:attrNameLst>
                                      </p:cBhvr>
                                      <p:to>
                                        <p:strVal val="solid"/>
                                      </p:to>
                                    </p:set>
                                    <p:set>
                                      <p:cBhvr>
                                        <p:cTn id="20" dur="2000" fill="hold"/>
                                        <p:tgtEl>
                                          <p:spTgt spid="36"/>
                                        </p:tgtEl>
                                        <p:attrNameLst>
                                          <p:attrName>fill.on</p:attrName>
                                        </p:attrNameLst>
                                      </p:cBhvr>
                                      <p:to>
                                        <p:strVal val="true"/>
                                      </p:to>
                                    </p:set>
                                  </p:childTnLst>
                                </p:cTn>
                              </p:par>
                            </p:childTnLst>
                          </p:cTn>
                        </p:par>
                      </p:childTnLst>
                    </p:cTn>
                  </p:par>
                  <p:par>
                    <p:cTn id="21" fill="hold">
                      <p:stCondLst>
                        <p:cond delay="indefinite"/>
                      </p:stCondLst>
                      <p:childTnLst>
                        <p:par>
                          <p:cTn id="22" fill="hold">
                            <p:stCondLst>
                              <p:cond delay="0"/>
                            </p:stCondLst>
                            <p:childTnLst>
                              <p:par>
                                <p:cTn id="23" presetID="1" presetClass="emph" presetSubtype="2" fill="hold" nodeType="clickEffect">
                                  <p:stCondLst>
                                    <p:cond delay="0"/>
                                  </p:stCondLst>
                                  <p:childTnLst>
                                    <p:animClr clrSpc="rgb" dir="cw">
                                      <p:cBhvr>
                                        <p:cTn id="24" dur="2000" fill="hold"/>
                                        <p:tgtEl>
                                          <p:spTgt spid="37"/>
                                        </p:tgtEl>
                                        <p:attrNameLst>
                                          <p:attrName>fillcolor</p:attrName>
                                        </p:attrNameLst>
                                      </p:cBhvr>
                                      <p:to>
                                        <a:srgbClr val="FF0000"/>
                                      </p:to>
                                    </p:animClr>
                                    <p:set>
                                      <p:cBhvr>
                                        <p:cTn id="25" dur="2000" fill="hold"/>
                                        <p:tgtEl>
                                          <p:spTgt spid="37"/>
                                        </p:tgtEl>
                                        <p:attrNameLst>
                                          <p:attrName>fill.type</p:attrName>
                                        </p:attrNameLst>
                                      </p:cBhvr>
                                      <p:to>
                                        <p:strVal val="solid"/>
                                      </p:to>
                                    </p:set>
                                    <p:set>
                                      <p:cBhvr>
                                        <p:cTn id="26" dur="2000" fill="hold"/>
                                        <p:tgtEl>
                                          <p:spTgt spid="37"/>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43" name="Rectangle 42"/>
          <p:cNvSpPr/>
          <p:nvPr/>
        </p:nvSpPr>
        <p:spPr>
          <a:xfrm>
            <a:off x="1" y="1"/>
            <a:ext cx="12188660" cy="28955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16" name="AutoShape 4" descr="What you should know about the SBA Loan Underwriting Process"/>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lstStyle/>
          <a:p>
            <a:endParaRPr lang="en-US"/>
          </a:p>
        </p:txBody>
      </p:sp>
      <p:grpSp>
        <p:nvGrpSpPr>
          <p:cNvPr id="2" name="Group 57"/>
          <p:cNvGrpSpPr/>
          <p:nvPr/>
        </p:nvGrpSpPr>
        <p:grpSpPr>
          <a:xfrm>
            <a:off x="1588" y="6324600"/>
            <a:ext cx="12188825" cy="609600"/>
            <a:chOff x="1587" y="6324600"/>
            <a:chExt cx="12188825" cy="609600"/>
          </a:xfrm>
        </p:grpSpPr>
        <p:sp>
          <p:nvSpPr>
            <p:cNvPr id="16" name="Rounded Rectangle 15"/>
            <p:cNvSpPr/>
            <p:nvPr/>
          </p:nvSpPr>
          <p:spPr>
            <a:xfrm>
              <a:off x="1587" y="6736081"/>
              <a:ext cx="12188825" cy="198119"/>
            </a:xfrm>
            <a:prstGeom prst="round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 Diagonal Corner Rectangle 16"/>
            <p:cNvSpPr/>
            <p:nvPr/>
          </p:nvSpPr>
          <p:spPr>
            <a:xfrm>
              <a:off x="9372599" y="6324600"/>
              <a:ext cx="2817813" cy="609600"/>
            </a:xfrm>
            <a:prstGeom prst="round2DiagRect">
              <a:avLst>
                <a:gd name="adj1" fmla="val 50000"/>
                <a:gd name="adj2" fmla="val 0"/>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11" descr="Image result for policy bazaar&quot;"/>
            <p:cNvPicPr>
              <a:picLocks noChangeAspect="1" noChangeArrowheads="1"/>
            </p:cNvPicPr>
            <p:nvPr/>
          </p:nvPicPr>
          <p:blipFill>
            <a:blip r:embed="rId3" cstate="print"/>
            <a:srcRect t="28571" b="33334"/>
            <a:stretch>
              <a:fillRect/>
            </a:stretch>
          </p:blipFill>
          <p:spPr bwMode="auto">
            <a:xfrm>
              <a:off x="10056812" y="6379029"/>
              <a:ext cx="1676400" cy="478971"/>
            </a:xfrm>
            <a:prstGeom prst="rect">
              <a:avLst/>
            </a:prstGeom>
            <a:noFill/>
          </p:spPr>
        </p:pic>
      </p:grpSp>
      <p:sp>
        <p:nvSpPr>
          <p:cNvPr id="33" name="TextBox 32"/>
          <p:cNvSpPr txBox="1"/>
          <p:nvPr/>
        </p:nvSpPr>
        <p:spPr>
          <a:xfrm>
            <a:off x="608012" y="1828800"/>
            <a:ext cx="11030418" cy="523220"/>
          </a:xfrm>
          <a:prstGeom prst="rect">
            <a:avLst/>
          </a:prstGeom>
          <a:noFill/>
        </p:spPr>
        <p:txBody>
          <a:bodyPr wrap="square" rtlCol="0">
            <a:spAutoFit/>
          </a:bodyPr>
          <a:lstStyle/>
          <a:p>
            <a:pPr lvl="0"/>
            <a:r>
              <a:rPr lang="en-US" sz="2800" dirty="0">
                <a:solidFill>
                  <a:schemeClr val="bg1"/>
                </a:solidFill>
              </a:rPr>
              <a:t>They are some common riders:</a:t>
            </a:r>
            <a:endParaRPr lang="en-US" altLang="ko-KR" sz="2800" dirty="0">
              <a:solidFill>
                <a:schemeClr val="bg1"/>
              </a:solidFill>
              <a:cs typeface="Arial" panose="020B0604020202020204" pitchFamily="34" charset="0"/>
            </a:endParaRPr>
          </a:p>
        </p:txBody>
      </p:sp>
      <p:sp>
        <p:nvSpPr>
          <p:cNvPr id="34" name="Text Placeholder 1"/>
          <p:cNvSpPr txBox="1"/>
          <p:nvPr/>
        </p:nvSpPr>
        <p:spPr>
          <a:xfrm>
            <a:off x="379412" y="266353"/>
            <a:ext cx="11570183" cy="724247"/>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defTabSz="914400">
              <a:buFont typeface="Arial" panose="020B0604020202020204" pitchFamily="34" charset="0"/>
              <a:buNone/>
            </a:pPr>
            <a:r>
              <a:rPr lang="en-US" sz="4800" b="1" dirty="0">
                <a:solidFill>
                  <a:schemeClr val="bg1"/>
                </a:solidFill>
                <a:latin typeface="Calibri" panose="020F0502020204030204" pitchFamily="34" charset="0"/>
                <a:cs typeface="Calibri" panose="020F0502020204030204" pitchFamily="34" charset="0"/>
              </a:rPr>
              <a:t>Quiz Time</a:t>
            </a:r>
          </a:p>
        </p:txBody>
      </p:sp>
      <p:sp>
        <p:nvSpPr>
          <p:cNvPr id="35" name="Oval 34"/>
          <p:cNvSpPr/>
          <p:nvPr/>
        </p:nvSpPr>
        <p:spPr>
          <a:xfrm>
            <a:off x="2275856" y="3505200"/>
            <a:ext cx="992518" cy="927463"/>
          </a:xfrm>
          <a:prstGeom prst="ellipse">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sz="2800" dirty="0"/>
              <a:t>A</a:t>
            </a:r>
          </a:p>
        </p:txBody>
      </p:sp>
      <p:sp>
        <p:nvSpPr>
          <p:cNvPr id="36" name="Oval 35"/>
          <p:cNvSpPr/>
          <p:nvPr/>
        </p:nvSpPr>
        <p:spPr>
          <a:xfrm>
            <a:off x="2271503" y="5303520"/>
            <a:ext cx="992518" cy="927463"/>
          </a:xfrm>
          <a:prstGeom prst="ellipse">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sz="2800" dirty="0"/>
              <a:t>C</a:t>
            </a:r>
          </a:p>
        </p:txBody>
      </p:sp>
      <p:sp>
        <p:nvSpPr>
          <p:cNvPr id="37" name="Oval 36"/>
          <p:cNvSpPr/>
          <p:nvPr/>
        </p:nvSpPr>
        <p:spPr>
          <a:xfrm>
            <a:off x="6982198" y="5324121"/>
            <a:ext cx="992518" cy="927463"/>
          </a:xfrm>
          <a:prstGeom prst="ellipse">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sz="2800" dirty="0"/>
              <a:t>D</a:t>
            </a:r>
          </a:p>
        </p:txBody>
      </p:sp>
      <p:sp>
        <p:nvSpPr>
          <p:cNvPr id="38" name="Oval 37"/>
          <p:cNvSpPr/>
          <p:nvPr/>
        </p:nvSpPr>
        <p:spPr>
          <a:xfrm>
            <a:off x="6951141" y="3518261"/>
            <a:ext cx="992518" cy="927463"/>
          </a:xfrm>
          <a:prstGeom prst="ellipse">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sz="2800" dirty="0"/>
              <a:t>B</a:t>
            </a:r>
          </a:p>
        </p:txBody>
      </p:sp>
      <p:sp>
        <p:nvSpPr>
          <p:cNvPr id="39" name="Rectangle 38"/>
          <p:cNvSpPr/>
          <p:nvPr/>
        </p:nvSpPr>
        <p:spPr>
          <a:xfrm>
            <a:off x="3363544" y="3795767"/>
            <a:ext cx="2987228" cy="369332"/>
          </a:xfrm>
          <a:prstGeom prst="rect">
            <a:avLst/>
          </a:prstGeom>
        </p:spPr>
        <p:txBody>
          <a:bodyPr wrap="none">
            <a:spAutoFit/>
          </a:bodyPr>
          <a:lstStyle/>
          <a:p>
            <a:pPr lvl="0"/>
            <a:r>
              <a:rPr lang="en-US" dirty="0"/>
              <a:t>Accidental death benefit rider</a:t>
            </a:r>
            <a:endParaRPr lang="en-US" altLang="ko-KR" dirty="0">
              <a:cs typeface="Arial" panose="020B0604020202020204" pitchFamily="34" charset="0"/>
            </a:endParaRPr>
          </a:p>
        </p:txBody>
      </p:sp>
      <p:sp>
        <p:nvSpPr>
          <p:cNvPr id="40" name="Rectangle 39"/>
          <p:cNvSpPr/>
          <p:nvPr/>
        </p:nvSpPr>
        <p:spPr>
          <a:xfrm>
            <a:off x="7991203" y="3811690"/>
            <a:ext cx="2011769" cy="369332"/>
          </a:xfrm>
          <a:prstGeom prst="rect">
            <a:avLst/>
          </a:prstGeom>
        </p:spPr>
        <p:txBody>
          <a:bodyPr wrap="none">
            <a:spAutoFit/>
          </a:bodyPr>
          <a:lstStyle/>
          <a:p>
            <a:r>
              <a:rPr lang="en-US" dirty="0"/>
              <a:t>Critical Illness Rider</a:t>
            </a:r>
          </a:p>
        </p:txBody>
      </p:sp>
      <p:sp>
        <p:nvSpPr>
          <p:cNvPr id="41" name="Rectangle 40"/>
          <p:cNvSpPr/>
          <p:nvPr/>
        </p:nvSpPr>
        <p:spPr>
          <a:xfrm>
            <a:off x="7962248" y="5588174"/>
            <a:ext cx="1245854" cy="369332"/>
          </a:xfrm>
          <a:prstGeom prst="rect">
            <a:avLst/>
          </a:prstGeom>
        </p:spPr>
        <p:txBody>
          <a:bodyPr wrap="none">
            <a:spAutoFit/>
          </a:bodyPr>
          <a:lstStyle/>
          <a:p>
            <a:r>
              <a:rPr lang="en-US" dirty="0"/>
              <a:t>All of them</a:t>
            </a:r>
          </a:p>
        </p:txBody>
      </p:sp>
      <p:sp>
        <p:nvSpPr>
          <p:cNvPr id="42" name="Rectangle 41"/>
          <p:cNvSpPr/>
          <p:nvPr/>
        </p:nvSpPr>
        <p:spPr>
          <a:xfrm>
            <a:off x="3283913" y="5576800"/>
            <a:ext cx="2502160" cy="369332"/>
          </a:xfrm>
          <a:prstGeom prst="rect">
            <a:avLst/>
          </a:prstGeom>
        </p:spPr>
        <p:txBody>
          <a:bodyPr wrap="none">
            <a:spAutoFit/>
          </a:bodyPr>
          <a:lstStyle/>
          <a:p>
            <a:r>
              <a:rPr lang="en-US" dirty="0"/>
              <a:t>Waiver of premium rider</a:t>
            </a: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mph" presetSubtype="2" fill="hold" nodeType="clickEffect">
                                  <p:stCondLst>
                                    <p:cond delay="0"/>
                                  </p:stCondLst>
                                  <p:childTnLst>
                                    <p:animClr clrSpc="rgb" dir="cw">
                                      <p:cBhvr>
                                        <p:cTn id="6" dur="2000" fill="hold"/>
                                        <p:tgtEl>
                                          <p:spTgt spid="35"/>
                                        </p:tgtEl>
                                        <p:attrNameLst>
                                          <p:attrName>fillcolor</p:attrName>
                                        </p:attrNameLst>
                                      </p:cBhvr>
                                      <p:to>
                                        <a:srgbClr val="FF0000"/>
                                      </p:to>
                                    </p:animClr>
                                    <p:set>
                                      <p:cBhvr>
                                        <p:cTn id="7" dur="2000" fill="hold"/>
                                        <p:tgtEl>
                                          <p:spTgt spid="35"/>
                                        </p:tgtEl>
                                        <p:attrNameLst>
                                          <p:attrName>fill.type</p:attrName>
                                        </p:attrNameLst>
                                      </p:cBhvr>
                                      <p:to>
                                        <p:strVal val="solid"/>
                                      </p:to>
                                    </p:set>
                                    <p:set>
                                      <p:cBhvr>
                                        <p:cTn id="8" dur="2000" fill="hold"/>
                                        <p:tgtEl>
                                          <p:spTgt spid="35"/>
                                        </p:tgtEl>
                                        <p:attrNameLst>
                                          <p:attrName>fill.on</p:attrName>
                                        </p:attrNameLst>
                                      </p:cBhvr>
                                      <p:to>
                                        <p:strVal val="true"/>
                                      </p:to>
                                    </p:set>
                                  </p:childTnLst>
                                </p:cTn>
                              </p:par>
                            </p:childTnLst>
                          </p:cTn>
                        </p:par>
                      </p:childTnLst>
                    </p:cTn>
                  </p:par>
                  <p:par>
                    <p:cTn id="9" fill="hold">
                      <p:stCondLst>
                        <p:cond delay="indefinite"/>
                      </p:stCondLst>
                      <p:childTnLst>
                        <p:par>
                          <p:cTn id="10" fill="hold">
                            <p:stCondLst>
                              <p:cond delay="0"/>
                            </p:stCondLst>
                            <p:childTnLst>
                              <p:par>
                                <p:cTn id="11" presetID="1" presetClass="emph" presetSubtype="2" fill="hold" nodeType="clickEffect">
                                  <p:stCondLst>
                                    <p:cond delay="0"/>
                                  </p:stCondLst>
                                  <p:childTnLst>
                                    <p:animClr clrSpc="rgb" dir="cw">
                                      <p:cBhvr>
                                        <p:cTn id="12" dur="2000" fill="hold"/>
                                        <p:tgtEl>
                                          <p:spTgt spid="38"/>
                                        </p:tgtEl>
                                        <p:attrNameLst>
                                          <p:attrName>fillcolor</p:attrName>
                                        </p:attrNameLst>
                                      </p:cBhvr>
                                      <p:to>
                                        <a:srgbClr val="FF0000"/>
                                      </p:to>
                                    </p:animClr>
                                    <p:set>
                                      <p:cBhvr>
                                        <p:cTn id="13" dur="2000" fill="hold"/>
                                        <p:tgtEl>
                                          <p:spTgt spid="38"/>
                                        </p:tgtEl>
                                        <p:attrNameLst>
                                          <p:attrName>fill.type</p:attrName>
                                        </p:attrNameLst>
                                      </p:cBhvr>
                                      <p:to>
                                        <p:strVal val="solid"/>
                                      </p:to>
                                    </p:set>
                                    <p:set>
                                      <p:cBhvr>
                                        <p:cTn id="14" dur="2000" fill="hold"/>
                                        <p:tgtEl>
                                          <p:spTgt spid="38"/>
                                        </p:tgtEl>
                                        <p:attrNameLst>
                                          <p:attrName>fill.on</p:attrName>
                                        </p:attrNameLst>
                                      </p:cBhvr>
                                      <p:to>
                                        <p:strVal val="true"/>
                                      </p:to>
                                    </p:set>
                                  </p:childTnLst>
                                </p:cTn>
                              </p:par>
                            </p:childTnLst>
                          </p:cTn>
                        </p:par>
                      </p:childTnLst>
                    </p:cTn>
                  </p:par>
                  <p:par>
                    <p:cTn id="15" fill="hold">
                      <p:stCondLst>
                        <p:cond delay="indefinite"/>
                      </p:stCondLst>
                      <p:childTnLst>
                        <p:par>
                          <p:cTn id="16" fill="hold">
                            <p:stCondLst>
                              <p:cond delay="0"/>
                            </p:stCondLst>
                            <p:childTnLst>
                              <p:par>
                                <p:cTn id="17" presetID="1" presetClass="emph" presetSubtype="2" fill="hold" nodeType="clickEffect">
                                  <p:stCondLst>
                                    <p:cond delay="0"/>
                                  </p:stCondLst>
                                  <p:childTnLst>
                                    <p:animClr clrSpc="rgb" dir="cw">
                                      <p:cBhvr>
                                        <p:cTn id="18" dur="2000" fill="hold"/>
                                        <p:tgtEl>
                                          <p:spTgt spid="36"/>
                                        </p:tgtEl>
                                        <p:attrNameLst>
                                          <p:attrName>fillcolor</p:attrName>
                                        </p:attrNameLst>
                                      </p:cBhvr>
                                      <p:to>
                                        <a:srgbClr val="FF0000"/>
                                      </p:to>
                                    </p:animClr>
                                    <p:set>
                                      <p:cBhvr>
                                        <p:cTn id="19" dur="2000" fill="hold"/>
                                        <p:tgtEl>
                                          <p:spTgt spid="36"/>
                                        </p:tgtEl>
                                        <p:attrNameLst>
                                          <p:attrName>fill.type</p:attrName>
                                        </p:attrNameLst>
                                      </p:cBhvr>
                                      <p:to>
                                        <p:strVal val="solid"/>
                                      </p:to>
                                    </p:set>
                                    <p:set>
                                      <p:cBhvr>
                                        <p:cTn id="20" dur="2000" fill="hold"/>
                                        <p:tgtEl>
                                          <p:spTgt spid="36"/>
                                        </p:tgtEl>
                                        <p:attrNameLst>
                                          <p:attrName>fill.on</p:attrName>
                                        </p:attrNameLst>
                                      </p:cBhvr>
                                      <p:to>
                                        <p:strVal val="true"/>
                                      </p:to>
                                    </p:set>
                                  </p:childTnLst>
                                </p:cTn>
                              </p:par>
                            </p:childTnLst>
                          </p:cTn>
                        </p:par>
                      </p:childTnLst>
                    </p:cTn>
                  </p:par>
                  <p:par>
                    <p:cTn id="21" fill="hold">
                      <p:stCondLst>
                        <p:cond delay="indefinite"/>
                      </p:stCondLst>
                      <p:childTnLst>
                        <p:par>
                          <p:cTn id="22" fill="hold">
                            <p:stCondLst>
                              <p:cond delay="0"/>
                            </p:stCondLst>
                            <p:childTnLst>
                              <p:par>
                                <p:cTn id="23" presetID="1" presetClass="emph" presetSubtype="2" fill="hold" nodeType="clickEffect">
                                  <p:stCondLst>
                                    <p:cond delay="0"/>
                                  </p:stCondLst>
                                  <p:childTnLst>
                                    <p:animClr clrSpc="rgb" dir="cw">
                                      <p:cBhvr>
                                        <p:cTn id="24" dur="2000" fill="hold"/>
                                        <p:tgtEl>
                                          <p:spTgt spid="37"/>
                                        </p:tgtEl>
                                        <p:attrNameLst>
                                          <p:attrName>fillcolor</p:attrName>
                                        </p:attrNameLst>
                                      </p:cBhvr>
                                      <p:to>
                                        <a:srgbClr val="33CC33"/>
                                      </p:to>
                                    </p:animClr>
                                    <p:set>
                                      <p:cBhvr>
                                        <p:cTn id="25" dur="2000" fill="hold"/>
                                        <p:tgtEl>
                                          <p:spTgt spid="37"/>
                                        </p:tgtEl>
                                        <p:attrNameLst>
                                          <p:attrName>fill.type</p:attrName>
                                        </p:attrNameLst>
                                      </p:cBhvr>
                                      <p:to>
                                        <p:strVal val="solid"/>
                                      </p:to>
                                    </p:set>
                                    <p:set>
                                      <p:cBhvr>
                                        <p:cTn id="26" dur="2000" fill="hold"/>
                                        <p:tgtEl>
                                          <p:spTgt spid="37"/>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Image result for thank u slide&quot;"/>
          <p:cNvPicPr>
            <a:picLocks noChangeAspect="1" noChangeArrowheads="1"/>
          </p:cNvPicPr>
          <p:nvPr/>
        </p:nvPicPr>
        <p:blipFill>
          <a:blip r:embed="rId3" cstate="print"/>
          <a:srcRect/>
          <a:stretch>
            <a:fillRect/>
          </a:stretch>
        </p:blipFill>
        <p:spPr bwMode="auto">
          <a:xfrm>
            <a:off x="1" y="0"/>
            <a:ext cx="12190412" cy="6934200"/>
          </a:xfrm>
          <a:prstGeom prst="rect">
            <a:avLst/>
          </a:prstGeom>
          <a:noFill/>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AutoShape 2" descr="Term Insurance"/>
          <p:cNvSpPr>
            <a:spLocks noChangeAspect="1" noChangeArrowheads="1"/>
          </p:cNvSpPr>
          <p:nvPr/>
        </p:nvSpPr>
        <p:spPr bwMode="auto">
          <a:xfrm>
            <a:off x="155575" y="-136525"/>
            <a:ext cx="296863" cy="296863"/>
          </a:xfrm>
          <a:prstGeom prst="rect">
            <a:avLst/>
          </a:prstGeom>
          <a:noFill/>
        </p:spPr>
        <p:txBody>
          <a:bodyPr vert="horz" wrap="square" lIns="91440" tIns="45720" rIns="91440" bIns="45720" numCol="1" anchor="t" anchorCtr="0" compatLnSpc="1"/>
          <a:lstStyle/>
          <a:p>
            <a:endParaRPr lang="en-US"/>
          </a:p>
        </p:txBody>
      </p:sp>
      <p:sp>
        <p:nvSpPr>
          <p:cNvPr id="41988" name="AutoShape 4" descr="Term Insurance"/>
          <p:cNvSpPr>
            <a:spLocks noChangeAspect="1" noChangeArrowheads="1"/>
          </p:cNvSpPr>
          <p:nvPr/>
        </p:nvSpPr>
        <p:spPr bwMode="auto">
          <a:xfrm>
            <a:off x="155575" y="-136525"/>
            <a:ext cx="296863" cy="296863"/>
          </a:xfrm>
          <a:prstGeom prst="rect">
            <a:avLst/>
          </a:prstGeom>
          <a:noFill/>
        </p:spPr>
        <p:txBody>
          <a:bodyPr vert="horz" wrap="square" lIns="91440" tIns="45720" rIns="91440" bIns="45720" numCol="1" anchor="t" anchorCtr="0" compatLnSpc="1"/>
          <a:lstStyle/>
          <a:p>
            <a:endParaRPr lang="en-US"/>
          </a:p>
        </p:txBody>
      </p:sp>
      <p:sp>
        <p:nvSpPr>
          <p:cNvPr id="41990" name="AutoShape 6" descr="Term Insurance"/>
          <p:cNvSpPr>
            <a:spLocks noChangeAspect="1" noChangeArrowheads="1"/>
          </p:cNvSpPr>
          <p:nvPr/>
        </p:nvSpPr>
        <p:spPr bwMode="auto">
          <a:xfrm>
            <a:off x="155575" y="-136525"/>
            <a:ext cx="296863" cy="296863"/>
          </a:xfrm>
          <a:prstGeom prst="rect">
            <a:avLst/>
          </a:prstGeom>
          <a:noFill/>
        </p:spPr>
        <p:txBody>
          <a:bodyPr vert="horz" wrap="square" lIns="91440" tIns="45720" rIns="91440" bIns="45720" numCol="1" anchor="t" anchorCtr="0" compatLnSpc="1"/>
          <a:lstStyle/>
          <a:p>
            <a:endParaRPr lang="en-US"/>
          </a:p>
        </p:txBody>
      </p:sp>
      <p:sp>
        <p:nvSpPr>
          <p:cNvPr id="41992" name="AutoShape 8" descr="Term Insurance"/>
          <p:cNvSpPr>
            <a:spLocks noChangeAspect="1" noChangeArrowheads="1"/>
          </p:cNvSpPr>
          <p:nvPr/>
        </p:nvSpPr>
        <p:spPr bwMode="auto">
          <a:xfrm>
            <a:off x="155575" y="-136525"/>
            <a:ext cx="296863" cy="296863"/>
          </a:xfrm>
          <a:prstGeom prst="rect">
            <a:avLst/>
          </a:prstGeom>
          <a:noFill/>
        </p:spPr>
        <p:txBody>
          <a:bodyPr vert="horz" wrap="square" lIns="91440" tIns="45720" rIns="91440" bIns="45720" numCol="1" anchor="t" anchorCtr="0" compatLnSpc="1"/>
          <a:lstStyle/>
          <a:p>
            <a:endParaRPr lang="en-US"/>
          </a:p>
        </p:txBody>
      </p:sp>
      <p:pic>
        <p:nvPicPr>
          <p:cNvPr id="41993" name="Picture 9" descr="C:\Users\payal\Desktop\02-2.jpg"/>
          <p:cNvPicPr>
            <a:picLocks noChangeAspect="1" noChangeArrowheads="1"/>
          </p:cNvPicPr>
          <p:nvPr/>
        </p:nvPicPr>
        <p:blipFill>
          <a:blip r:embed="rId4" cstate="print"/>
          <a:srcRect/>
          <a:stretch>
            <a:fillRect/>
          </a:stretch>
        </p:blipFill>
        <p:spPr bwMode="auto">
          <a:xfrm>
            <a:off x="1" y="0"/>
            <a:ext cx="12188825" cy="6934200"/>
          </a:xfrm>
          <a:prstGeom prst="rect">
            <a:avLst/>
          </a:prstGeom>
          <a:noFill/>
        </p:spPr>
      </p:pic>
      <p:grpSp>
        <p:nvGrpSpPr>
          <p:cNvPr id="22" name="Group 21"/>
          <p:cNvGrpSpPr/>
          <p:nvPr/>
        </p:nvGrpSpPr>
        <p:grpSpPr>
          <a:xfrm>
            <a:off x="1588" y="6324600"/>
            <a:ext cx="12188825" cy="609600"/>
            <a:chOff x="1587" y="6324600"/>
            <a:chExt cx="12188825" cy="609600"/>
          </a:xfrm>
        </p:grpSpPr>
        <p:sp>
          <p:nvSpPr>
            <p:cNvPr id="17" name="Rounded Rectangle 16"/>
            <p:cNvSpPr/>
            <p:nvPr/>
          </p:nvSpPr>
          <p:spPr>
            <a:xfrm>
              <a:off x="1587" y="6736081"/>
              <a:ext cx="12188825" cy="198119"/>
            </a:xfrm>
            <a:prstGeom prst="round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ound Diagonal Corner Rectangle 19"/>
            <p:cNvSpPr/>
            <p:nvPr/>
          </p:nvSpPr>
          <p:spPr>
            <a:xfrm>
              <a:off x="9372599" y="6324600"/>
              <a:ext cx="2817813" cy="609600"/>
            </a:xfrm>
            <a:prstGeom prst="round2DiagRect">
              <a:avLst>
                <a:gd name="adj1" fmla="val 50000"/>
                <a:gd name="adj2" fmla="val 0"/>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1995" name="Picture 11" descr="Image result for policy bazaar&quot;"/>
            <p:cNvPicPr>
              <a:picLocks noChangeAspect="1" noChangeArrowheads="1"/>
            </p:cNvPicPr>
            <p:nvPr/>
          </p:nvPicPr>
          <p:blipFill>
            <a:blip r:embed="rId5" cstate="print"/>
            <a:srcRect t="28571" b="33334"/>
            <a:stretch>
              <a:fillRect/>
            </a:stretch>
          </p:blipFill>
          <p:spPr bwMode="auto">
            <a:xfrm>
              <a:off x="10056812" y="6379029"/>
              <a:ext cx="1676400" cy="478971"/>
            </a:xfrm>
            <a:prstGeom prst="rect">
              <a:avLst/>
            </a:prstGeom>
            <a:noFill/>
          </p:spPr>
        </p:pic>
      </p:grpSp>
    </p:spTree>
  </p:cSld>
  <p:clrMapOvr>
    <a:masterClrMapping/>
  </p:clrMapOvr>
  <p:transition>
    <p:sndAc>
      <p:stSnd>
        <p:snd r:embed="rId3" name="camera.wav"/>
      </p:stSnd>
    </p:sndAc>
  </p:transition>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7" name="TextBox 26"/>
          <p:cNvSpPr txBox="1"/>
          <p:nvPr/>
        </p:nvSpPr>
        <p:spPr>
          <a:xfrm>
            <a:off x="76200" y="895290"/>
            <a:ext cx="12038012" cy="400110"/>
          </a:xfrm>
          <a:prstGeom prst="rect">
            <a:avLst/>
          </a:prstGeom>
          <a:noFill/>
        </p:spPr>
        <p:txBody>
          <a:bodyPr wrap="square" rtlCol="0">
            <a:spAutoFit/>
          </a:bodyPr>
          <a:lstStyle/>
          <a:p>
            <a:pPr algn="ctr"/>
            <a:r>
              <a:rPr lang="en-US" sz="2000" b="1" dirty="0">
                <a:latin typeface="Calibri" panose="020F0502020204030204" pitchFamily="34" charset="0"/>
                <a:cs typeface="Calibri" panose="020F0502020204030204" pitchFamily="34" charset="0"/>
              </a:rPr>
              <a:t>To protect against the financial loss of the family &amp; help it sustain, after the untimely death of the bread-earner</a:t>
            </a:r>
          </a:p>
        </p:txBody>
      </p:sp>
      <p:sp>
        <p:nvSpPr>
          <p:cNvPr id="28" name="TextBox 27"/>
          <p:cNvSpPr txBox="1"/>
          <p:nvPr/>
        </p:nvSpPr>
        <p:spPr>
          <a:xfrm>
            <a:off x="1320456" y="228603"/>
            <a:ext cx="9446339" cy="954107"/>
          </a:xfrm>
          <a:prstGeom prst="rect">
            <a:avLst/>
          </a:prstGeom>
          <a:noFill/>
        </p:spPr>
        <p:txBody>
          <a:bodyPr wrap="square" rtlCol="0">
            <a:spAutoFit/>
          </a:bodyPr>
          <a:lstStyle/>
          <a:p>
            <a:pPr algn="ctr"/>
            <a:r>
              <a:rPr lang="en-US" sz="3600" b="1" dirty="0">
                <a:solidFill>
                  <a:schemeClr val="tx1"/>
                </a:solidFill>
                <a:cs typeface="Arial" panose="020B0604020202020204" pitchFamily="34" charset="0"/>
              </a:rPr>
              <a:t>WHY TERM INSURANCE? </a:t>
            </a:r>
            <a:endParaRPr lang="en-US" sz="3600" b="1" dirty="0">
              <a:cs typeface="Arial" panose="020B0604020202020204" pitchFamily="34" charset="0"/>
            </a:endParaRPr>
          </a:p>
          <a:p>
            <a:pPr algn="ctr"/>
            <a:endParaRPr lang="en-US" sz="2000" dirty="0"/>
          </a:p>
        </p:txBody>
      </p:sp>
      <p:sp>
        <p:nvSpPr>
          <p:cNvPr id="29" name="Donut 28"/>
          <p:cNvSpPr/>
          <p:nvPr/>
        </p:nvSpPr>
        <p:spPr>
          <a:xfrm>
            <a:off x="2323628" y="2156294"/>
            <a:ext cx="3519523" cy="3519523"/>
          </a:xfrm>
          <a:prstGeom prst="donut">
            <a:avLst>
              <a:gd name="adj" fmla="val 10687"/>
            </a:avLst>
          </a:prstGeom>
          <a:gradFill>
            <a:gsLst>
              <a:gs pos="16000">
                <a:schemeClr val="bg1">
                  <a:lumMod val="95000"/>
                </a:schemeClr>
              </a:gs>
              <a:gs pos="87000">
                <a:schemeClr val="bg1">
                  <a:lumMod val="65000"/>
                  <a:alpha val="52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tx1"/>
              </a:solidFill>
            </a:endParaRPr>
          </a:p>
        </p:txBody>
      </p:sp>
      <p:sp>
        <p:nvSpPr>
          <p:cNvPr id="30" name="Donut 29"/>
          <p:cNvSpPr/>
          <p:nvPr/>
        </p:nvSpPr>
        <p:spPr>
          <a:xfrm>
            <a:off x="2132012" y="1981200"/>
            <a:ext cx="3871476" cy="3871476"/>
          </a:xfrm>
          <a:prstGeom prst="donut">
            <a:avLst>
              <a:gd name="adj" fmla="val 1514"/>
            </a:avLst>
          </a:prstGeom>
          <a:gradFill>
            <a:gsLst>
              <a:gs pos="16000">
                <a:schemeClr val="bg1">
                  <a:lumMod val="85000"/>
                </a:schemeClr>
              </a:gs>
              <a:gs pos="87000">
                <a:schemeClr val="bg1">
                  <a:lumMod val="65000"/>
                  <a:alpha val="52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tx1"/>
              </a:solidFill>
            </a:endParaRPr>
          </a:p>
        </p:txBody>
      </p:sp>
      <p:pic>
        <p:nvPicPr>
          <p:cNvPr id="35" name="Picture 2" descr="Image result for man with spec clipart&quot;"/>
          <p:cNvPicPr>
            <a:picLocks noChangeAspect="1" noChangeArrowheads="1"/>
          </p:cNvPicPr>
          <p:nvPr/>
        </p:nvPicPr>
        <p:blipFill>
          <a:blip r:embed="rId3" cstate="print"/>
          <a:srcRect/>
          <a:stretch>
            <a:fillRect/>
          </a:stretch>
        </p:blipFill>
        <p:spPr bwMode="auto">
          <a:xfrm>
            <a:off x="2741612" y="2553443"/>
            <a:ext cx="2667000" cy="2667001"/>
          </a:xfrm>
          <a:prstGeom prst="ellipse">
            <a:avLst/>
          </a:prstGeom>
          <a:ln>
            <a:noFill/>
          </a:ln>
          <a:effectLst>
            <a:softEdge rad="112500"/>
          </a:effectLst>
        </p:spPr>
      </p:pic>
      <p:graphicFrame>
        <p:nvGraphicFramePr>
          <p:cNvPr id="36" name="Diagram 35"/>
          <p:cNvGraphicFramePr/>
          <p:nvPr/>
        </p:nvGraphicFramePr>
        <p:xfrm>
          <a:off x="5408612" y="1371600"/>
          <a:ext cx="5105400" cy="51054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pSp>
        <p:nvGrpSpPr>
          <p:cNvPr id="37" name="Group 4"/>
          <p:cNvGrpSpPr>
            <a:grpSpLocks noChangeAspect="1"/>
          </p:cNvGrpSpPr>
          <p:nvPr/>
        </p:nvGrpSpPr>
        <p:grpSpPr bwMode="auto">
          <a:xfrm>
            <a:off x="5705304" y="1843843"/>
            <a:ext cx="422017" cy="419883"/>
            <a:chOff x="-278" y="129"/>
            <a:chExt cx="791" cy="787"/>
          </a:xfrm>
          <a:solidFill>
            <a:srgbClr val="0779B7"/>
          </a:solidFill>
        </p:grpSpPr>
        <p:sp>
          <p:nvSpPr>
            <p:cNvPr id="38" name="Freeform 6"/>
            <p:cNvSpPr/>
            <p:nvPr/>
          </p:nvSpPr>
          <p:spPr bwMode="auto">
            <a:xfrm>
              <a:off x="-278" y="135"/>
              <a:ext cx="397" cy="633"/>
            </a:xfrm>
            <a:custGeom>
              <a:avLst/>
              <a:gdLst>
                <a:gd name="T0" fmla="*/ 1753 w 1983"/>
                <a:gd name="T1" fmla="*/ 0 h 3164"/>
                <a:gd name="T2" fmla="*/ 1833 w 1983"/>
                <a:gd name="T3" fmla="*/ 13 h 3164"/>
                <a:gd name="T4" fmla="*/ 1901 w 1983"/>
                <a:gd name="T5" fmla="*/ 53 h 3164"/>
                <a:gd name="T6" fmla="*/ 1951 w 1983"/>
                <a:gd name="T7" fmla="*/ 113 h 3164"/>
                <a:gd name="T8" fmla="*/ 1979 w 1983"/>
                <a:gd name="T9" fmla="*/ 188 h 3164"/>
                <a:gd name="T10" fmla="*/ 1983 w 1983"/>
                <a:gd name="T11" fmla="*/ 1151 h 3164"/>
                <a:gd name="T12" fmla="*/ 1810 w 1983"/>
                <a:gd name="T13" fmla="*/ 229 h 3164"/>
                <a:gd name="T14" fmla="*/ 1799 w 1983"/>
                <a:gd name="T15" fmla="*/ 195 h 3164"/>
                <a:gd name="T16" fmla="*/ 1771 w 1983"/>
                <a:gd name="T17" fmla="*/ 175 h 3164"/>
                <a:gd name="T18" fmla="*/ 230 w 1983"/>
                <a:gd name="T19" fmla="*/ 171 h 3164"/>
                <a:gd name="T20" fmla="*/ 196 w 1983"/>
                <a:gd name="T21" fmla="*/ 182 h 3164"/>
                <a:gd name="T22" fmla="*/ 175 w 1983"/>
                <a:gd name="T23" fmla="*/ 211 h 3164"/>
                <a:gd name="T24" fmla="*/ 173 w 1983"/>
                <a:gd name="T25" fmla="*/ 1594 h 3164"/>
                <a:gd name="T26" fmla="*/ 184 w 1983"/>
                <a:gd name="T27" fmla="*/ 1628 h 3164"/>
                <a:gd name="T28" fmla="*/ 212 w 1983"/>
                <a:gd name="T29" fmla="*/ 1649 h 3164"/>
                <a:gd name="T30" fmla="*/ 1753 w 1983"/>
                <a:gd name="T31" fmla="*/ 1651 h 3164"/>
                <a:gd name="T32" fmla="*/ 1787 w 1983"/>
                <a:gd name="T33" fmla="*/ 1640 h 3164"/>
                <a:gd name="T34" fmla="*/ 1808 w 1983"/>
                <a:gd name="T35" fmla="*/ 1612 h 3164"/>
                <a:gd name="T36" fmla="*/ 1810 w 1983"/>
                <a:gd name="T37" fmla="*/ 1205 h 3164"/>
                <a:gd name="T38" fmla="*/ 1955 w 1983"/>
                <a:gd name="T39" fmla="*/ 1344 h 3164"/>
                <a:gd name="T40" fmla="*/ 1968 w 1983"/>
                <a:gd name="T41" fmla="*/ 1413 h 3164"/>
                <a:gd name="T42" fmla="*/ 1983 w 1983"/>
                <a:gd name="T43" fmla="*/ 1594 h 3164"/>
                <a:gd name="T44" fmla="*/ 1968 w 1983"/>
                <a:gd name="T45" fmla="*/ 1674 h 3164"/>
                <a:gd name="T46" fmla="*/ 1929 w 1983"/>
                <a:gd name="T47" fmla="*/ 1742 h 3164"/>
                <a:gd name="T48" fmla="*/ 1869 w 1983"/>
                <a:gd name="T49" fmla="*/ 1793 h 3164"/>
                <a:gd name="T50" fmla="*/ 1794 w 1983"/>
                <a:gd name="T51" fmla="*/ 1820 h 3164"/>
                <a:gd name="T52" fmla="*/ 1068 w 1983"/>
                <a:gd name="T53" fmla="*/ 1824 h 3164"/>
                <a:gd name="T54" fmla="*/ 1583 w 1983"/>
                <a:gd name="T55" fmla="*/ 3049 h 3164"/>
                <a:gd name="T56" fmla="*/ 1580 w 1983"/>
                <a:gd name="T57" fmla="*/ 3092 h 3164"/>
                <a:gd name="T58" fmla="*/ 1561 w 1983"/>
                <a:gd name="T59" fmla="*/ 3130 h 3164"/>
                <a:gd name="T60" fmla="*/ 1525 w 1983"/>
                <a:gd name="T61" fmla="*/ 3156 h 3164"/>
                <a:gd name="T62" fmla="*/ 1481 w 1983"/>
                <a:gd name="T63" fmla="*/ 3164 h 3164"/>
                <a:gd name="T64" fmla="*/ 1440 w 1983"/>
                <a:gd name="T65" fmla="*/ 3152 h 3164"/>
                <a:gd name="T66" fmla="*/ 1407 w 1983"/>
                <a:gd name="T67" fmla="*/ 3124 h 3164"/>
                <a:gd name="T68" fmla="*/ 954 w 1983"/>
                <a:gd name="T69" fmla="*/ 2060 h 3164"/>
                <a:gd name="T70" fmla="*/ 501 w 1983"/>
                <a:gd name="T71" fmla="*/ 3125 h 3164"/>
                <a:gd name="T72" fmla="*/ 466 w 1983"/>
                <a:gd name="T73" fmla="*/ 3153 h 3164"/>
                <a:gd name="T74" fmla="*/ 422 w 1983"/>
                <a:gd name="T75" fmla="*/ 3164 h 3164"/>
                <a:gd name="T76" fmla="*/ 384 w 1983"/>
                <a:gd name="T77" fmla="*/ 3156 h 3164"/>
                <a:gd name="T78" fmla="*/ 348 w 1983"/>
                <a:gd name="T79" fmla="*/ 3130 h 3164"/>
                <a:gd name="T80" fmla="*/ 328 w 1983"/>
                <a:gd name="T81" fmla="*/ 3092 h 3164"/>
                <a:gd name="T82" fmla="*/ 325 w 1983"/>
                <a:gd name="T83" fmla="*/ 3049 h 3164"/>
                <a:gd name="T84" fmla="*/ 842 w 1983"/>
                <a:gd name="T85" fmla="*/ 1824 h 3164"/>
                <a:gd name="T86" fmla="*/ 189 w 1983"/>
                <a:gd name="T87" fmla="*/ 1820 h 3164"/>
                <a:gd name="T88" fmla="*/ 114 w 1983"/>
                <a:gd name="T89" fmla="*/ 1793 h 3164"/>
                <a:gd name="T90" fmla="*/ 54 w 1983"/>
                <a:gd name="T91" fmla="*/ 1742 h 3164"/>
                <a:gd name="T92" fmla="*/ 15 w 1983"/>
                <a:gd name="T93" fmla="*/ 1674 h 3164"/>
                <a:gd name="T94" fmla="*/ 0 w 1983"/>
                <a:gd name="T95" fmla="*/ 1594 h 3164"/>
                <a:gd name="T96" fmla="*/ 4 w 1983"/>
                <a:gd name="T97" fmla="*/ 188 h 3164"/>
                <a:gd name="T98" fmla="*/ 31 w 1983"/>
                <a:gd name="T99" fmla="*/ 113 h 3164"/>
                <a:gd name="T100" fmla="*/ 82 w 1983"/>
                <a:gd name="T101" fmla="*/ 53 h 3164"/>
                <a:gd name="T102" fmla="*/ 150 w 1983"/>
                <a:gd name="T103" fmla="*/ 13 h 3164"/>
                <a:gd name="T104" fmla="*/ 230 w 1983"/>
                <a:gd name="T105" fmla="*/ 0 h 3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983" h="3164">
                  <a:moveTo>
                    <a:pt x="230" y="0"/>
                  </a:moveTo>
                  <a:lnTo>
                    <a:pt x="1753" y="0"/>
                  </a:lnTo>
                  <a:lnTo>
                    <a:pt x="1794" y="3"/>
                  </a:lnTo>
                  <a:lnTo>
                    <a:pt x="1833" y="13"/>
                  </a:lnTo>
                  <a:lnTo>
                    <a:pt x="1869" y="31"/>
                  </a:lnTo>
                  <a:lnTo>
                    <a:pt x="1901" y="53"/>
                  </a:lnTo>
                  <a:lnTo>
                    <a:pt x="1929" y="81"/>
                  </a:lnTo>
                  <a:lnTo>
                    <a:pt x="1951" y="113"/>
                  </a:lnTo>
                  <a:lnTo>
                    <a:pt x="1968" y="148"/>
                  </a:lnTo>
                  <a:lnTo>
                    <a:pt x="1979" y="188"/>
                  </a:lnTo>
                  <a:lnTo>
                    <a:pt x="1983" y="229"/>
                  </a:lnTo>
                  <a:lnTo>
                    <a:pt x="1983" y="1151"/>
                  </a:lnTo>
                  <a:lnTo>
                    <a:pt x="1810" y="1030"/>
                  </a:lnTo>
                  <a:lnTo>
                    <a:pt x="1810" y="229"/>
                  </a:lnTo>
                  <a:lnTo>
                    <a:pt x="1808" y="211"/>
                  </a:lnTo>
                  <a:lnTo>
                    <a:pt x="1799" y="195"/>
                  </a:lnTo>
                  <a:lnTo>
                    <a:pt x="1787" y="182"/>
                  </a:lnTo>
                  <a:lnTo>
                    <a:pt x="1771" y="175"/>
                  </a:lnTo>
                  <a:lnTo>
                    <a:pt x="1753" y="171"/>
                  </a:lnTo>
                  <a:lnTo>
                    <a:pt x="230" y="171"/>
                  </a:lnTo>
                  <a:lnTo>
                    <a:pt x="212" y="175"/>
                  </a:lnTo>
                  <a:lnTo>
                    <a:pt x="196" y="182"/>
                  </a:lnTo>
                  <a:lnTo>
                    <a:pt x="184" y="195"/>
                  </a:lnTo>
                  <a:lnTo>
                    <a:pt x="175" y="211"/>
                  </a:lnTo>
                  <a:lnTo>
                    <a:pt x="173" y="229"/>
                  </a:lnTo>
                  <a:lnTo>
                    <a:pt x="173" y="1594"/>
                  </a:lnTo>
                  <a:lnTo>
                    <a:pt x="175" y="1612"/>
                  </a:lnTo>
                  <a:lnTo>
                    <a:pt x="184" y="1628"/>
                  </a:lnTo>
                  <a:lnTo>
                    <a:pt x="196" y="1640"/>
                  </a:lnTo>
                  <a:lnTo>
                    <a:pt x="212" y="1649"/>
                  </a:lnTo>
                  <a:lnTo>
                    <a:pt x="230" y="1651"/>
                  </a:lnTo>
                  <a:lnTo>
                    <a:pt x="1753" y="1651"/>
                  </a:lnTo>
                  <a:lnTo>
                    <a:pt x="1771" y="1649"/>
                  </a:lnTo>
                  <a:lnTo>
                    <a:pt x="1787" y="1640"/>
                  </a:lnTo>
                  <a:lnTo>
                    <a:pt x="1799" y="1628"/>
                  </a:lnTo>
                  <a:lnTo>
                    <a:pt x="1808" y="1612"/>
                  </a:lnTo>
                  <a:lnTo>
                    <a:pt x="1810" y="1594"/>
                  </a:lnTo>
                  <a:lnTo>
                    <a:pt x="1810" y="1205"/>
                  </a:lnTo>
                  <a:lnTo>
                    <a:pt x="1959" y="1309"/>
                  </a:lnTo>
                  <a:lnTo>
                    <a:pt x="1955" y="1344"/>
                  </a:lnTo>
                  <a:lnTo>
                    <a:pt x="1959" y="1379"/>
                  </a:lnTo>
                  <a:lnTo>
                    <a:pt x="1968" y="1413"/>
                  </a:lnTo>
                  <a:lnTo>
                    <a:pt x="1983" y="1444"/>
                  </a:lnTo>
                  <a:lnTo>
                    <a:pt x="1983" y="1594"/>
                  </a:lnTo>
                  <a:lnTo>
                    <a:pt x="1979" y="1635"/>
                  </a:lnTo>
                  <a:lnTo>
                    <a:pt x="1968" y="1674"/>
                  </a:lnTo>
                  <a:lnTo>
                    <a:pt x="1951" y="1710"/>
                  </a:lnTo>
                  <a:lnTo>
                    <a:pt x="1929" y="1742"/>
                  </a:lnTo>
                  <a:lnTo>
                    <a:pt x="1901" y="1770"/>
                  </a:lnTo>
                  <a:lnTo>
                    <a:pt x="1869" y="1793"/>
                  </a:lnTo>
                  <a:lnTo>
                    <a:pt x="1833" y="1810"/>
                  </a:lnTo>
                  <a:lnTo>
                    <a:pt x="1794" y="1820"/>
                  </a:lnTo>
                  <a:lnTo>
                    <a:pt x="1753" y="1824"/>
                  </a:lnTo>
                  <a:lnTo>
                    <a:pt x="1068" y="1824"/>
                  </a:lnTo>
                  <a:lnTo>
                    <a:pt x="1577" y="3027"/>
                  </a:lnTo>
                  <a:lnTo>
                    <a:pt x="1583" y="3049"/>
                  </a:lnTo>
                  <a:lnTo>
                    <a:pt x="1584" y="3071"/>
                  </a:lnTo>
                  <a:lnTo>
                    <a:pt x="1580" y="3092"/>
                  </a:lnTo>
                  <a:lnTo>
                    <a:pt x="1573" y="3112"/>
                  </a:lnTo>
                  <a:lnTo>
                    <a:pt x="1561" y="3130"/>
                  </a:lnTo>
                  <a:lnTo>
                    <a:pt x="1544" y="3144"/>
                  </a:lnTo>
                  <a:lnTo>
                    <a:pt x="1525" y="3156"/>
                  </a:lnTo>
                  <a:lnTo>
                    <a:pt x="1503" y="3163"/>
                  </a:lnTo>
                  <a:lnTo>
                    <a:pt x="1481" y="3164"/>
                  </a:lnTo>
                  <a:lnTo>
                    <a:pt x="1459" y="3160"/>
                  </a:lnTo>
                  <a:lnTo>
                    <a:pt x="1440" y="3152"/>
                  </a:lnTo>
                  <a:lnTo>
                    <a:pt x="1422" y="3140"/>
                  </a:lnTo>
                  <a:lnTo>
                    <a:pt x="1407" y="3124"/>
                  </a:lnTo>
                  <a:lnTo>
                    <a:pt x="1395" y="3104"/>
                  </a:lnTo>
                  <a:lnTo>
                    <a:pt x="954" y="2060"/>
                  </a:lnTo>
                  <a:lnTo>
                    <a:pt x="513" y="3104"/>
                  </a:lnTo>
                  <a:lnTo>
                    <a:pt x="501" y="3125"/>
                  </a:lnTo>
                  <a:lnTo>
                    <a:pt x="485" y="3141"/>
                  </a:lnTo>
                  <a:lnTo>
                    <a:pt x="466" y="3153"/>
                  </a:lnTo>
                  <a:lnTo>
                    <a:pt x="445" y="3161"/>
                  </a:lnTo>
                  <a:lnTo>
                    <a:pt x="422" y="3164"/>
                  </a:lnTo>
                  <a:lnTo>
                    <a:pt x="403" y="3161"/>
                  </a:lnTo>
                  <a:lnTo>
                    <a:pt x="384" y="3156"/>
                  </a:lnTo>
                  <a:lnTo>
                    <a:pt x="364" y="3144"/>
                  </a:lnTo>
                  <a:lnTo>
                    <a:pt x="348" y="3130"/>
                  </a:lnTo>
                  <a:lnTo>
                    <a:pt x="336" y="3112"/>
                  </a:lnTo>
                  <a:lnTo>
                    <a:pt x="328" y="3092"/>
                  </a:lnTo>
                  <a:lnTo>
                    <a:pt x="324" y="3071"/>
                  </a:lnTo>
                  <a:lnTo>
                    <a:pt x="325" y="3049"/>
                  </a:lnTo>
                  <a:lnTo>
                    <a:pt x="331" y="3027"/>
                  </a:lnTo>
                  <a:lnTo>
                    <a:pt x="842" y="1824"/>
                  </a:lnTo>
                  <a:lnTo>
                    <a:pt x="230" y="1824"/>
                  </a:lnTo>
                  <a:lnTo>
                    <a:pt x="189" y="1820"/>
                  </a:lnTo>
                  <a:lnTo>
                    <a:pt x="150" y="1810"/>
                  </a:lnTo>
                  <a:lnTo>
                    <a:pt x="114" y="1793"/>
                  </a:lnTo>
                  <a:lnTo>
                    <a:pt x="82" y="1770"/>
                  </a:lnTo>
                  <a:lnTo>
                    <a:pt x="54" y="1742"/>
                  </a:lnTo>
                  <a:lnTo>
                    <a:pt x="31" y="1710"/>
                  </a:lnTo>
                  <a:lnTo>
                    <a:pt x="15" y="1674"/>
                  </a:lnTo>
                  <a:lnTo>
                    <a:pt x="4" y="1635"/>
                  </a:lnTo>
                  <a:lnTo>
                    <a:pt x="0" y="1594"/>
                  </a:lnTo>
                  <a:lnTo>
                    <a:pt x="0" y="229"/>
                  </a:lnTo>
                  <a:lnTo>
                    <a:pt x="4" y="188"/>
                  </a:lnTo>
                  <a:lnTo>
                    <a:pt x="15" y="148"/>
                  </a:lnTo>
                  <a:lnTo>
                    <a:pt x="31" y="113"/>
                  </a:lnTo>
                  <a:lnTo>
                    <a:pt x="54" y="81"/>
                  </a:lnTo>
                  <a:lnTo>
                    <a:pt x="82" y="53"/>
                  </a:lnTo>
                  <a:lnTo>
                    <a:pt x="114" y="31"/>
                  </a:lnTo>
                  <a:lnTo>
                    <a:pt x="150" y="13"/>
                  </a:lnTo>
                  <a:lnTo>
                    <a:pt x="189" y="3"/>
                  </a:lnTo>
                  <a:lnTo>
                    <a:pt x="230" y="0"/>
                  </a:lnTo>
                  <a:close/>
                </a:path>
              </a:pathLst>
            </a:custGeom>
            <a:grpFill/>
            <a:ln w="0">
              <a:noFill/>
              <a:prstDash val="solid"/>
              <a:round/>
            </a:ln>
          </p:spPr>
          <p:txBody>
            <a:bodyPr vert="horz" wrap="square" lIns="91416" tIns="45708" rIns="91416" bIns="45708"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prstClr val="black"/>
                </a:solidFill>
                <a:effectLst/>
                <a:uLnTx/>
                <a:uFillTx/>
              </a:endParaRPr>
            </a:p>
          </p:txBody>
        </p:sp>
        <p:sp>
          <p:nvSpPr>
            <p:cNvPr id="40" name="Rectangle 7"/>
            <p:cNvSpPr>
              <a:spLocks noChangeArrowheads="1"/>
            </p:cNvSpPr>
            <p:nvPr/>
          </p:nvSpPr>
          <p:spPr bwMode="auto">
            <a:xfrm>
              <a:off x="-190" y="232"/>
              <a:ext cx="60" cy="186"/>
            </a:xfrm>
            <a:prstGeom prst="rect">
              <a:avLst/>
            </a:prstGeom>
            <a:grpFill/>
            <a:ln w="0">
              <a:noFill/>
              <a:prstDash val="solid"/>
              <a:miter lim="800000"/>
            </a:ln>
          </p:spPr>
          <p:txBody>
            <a:bodyPr vert="horz" wrap="square" lIns="91416" tIns="45708" rIns="91416" bIns="45708"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prstClr val="black"/>
                </a:solidFill>
                <a:effectLst/>
                <a:uLnTx/>
                <a:uFillTx/>
              </a:endParaRPr>
            </a:p>
          </p:txBody>
        </p:sp>
        <p:sp>
          <p:nvSpPr>
            <p:cNvPr id="41" name="Rectangle 8"/>
            <p:cNvSpPr>
              <a:spLocks noChangeArrowheads="1"/>
            </p:cNvSpPr>
            <p:nvPr/>
          </p:nvSpPr>
          <p:spPr bwMode="auto">
            <a:xfrm>
              <a:off x="-110" y="282"/>
              <a:ext cx="61" cy="136"/>
            </a:xfrm>
            <a:prstGeom prst="rect">
              <a:avLst/>
            </a:prstGeom>
            <a:grpFill/>
            <a:ln w="0">
              <a:noFill/>
              <a:prstDash val="solid"/>
              <a:miter lim="800000"/>
            </a:ln>
          </p:spPr>
          <p:txBody>
            <a:bodyPr vert="horz" wrap="square" lIns="91416" tIns="45708" rIns="91416" bIns="45708"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prstClr val="black"/>
                </a:solidFill>
                <a:effectLst/>
                <a:uLnTx/>
                <a:uFillTx/>
              </a:endParaRPr>
            </a:p>
          </p:txBody>
        </p:sp>
        <p:sp>
          <p:nvSpPr>
            <p:cNvPr id="42" name="Freeform 9"/>
            <p:cNvSpPr/>
            <p:nvPr/>
          </p:nvSpPr>
          <p:spPr bwMode="auto">
            <a:xfrm>
              <a:off x="-29" y="216"/>
              <a:ext cx="60" cy="202"/>
            </a:xfrm>
            <a:custGeom>
              <a:avLst/>
              <a:gdLst>
                <a:gd name="T0" fmla="*/ 0 w 302"/>
                <a:gd name="T1" fmla="*/ 0 h 1013"/>
                <a:gd name="T2" fmla="*/ 302 w 302"/>
                <a:gd name="T3" fmla="*/ 0 h 1013"/>
                <a:gd name="T4" fmla="*/ 302 w 302"/>
                <a:gd name="T5" fmla="*/ 438 h 1013"/>
                <a:gd name="T6" fmla="*/ 105 w 302"/>
                <a:gd name="T7" fmla="*/ 299 h 1013"/>
                <a:gd name="T8" fmla="*/ 22 w 302"/>
                <a:gd name="T9" fmla="*/ 417 h 1013"/>
                <a:gd name="T10" fmla="*/ 302 w 302"/>
                <a:gd name="T11" fmla="*/ 614 h 1013"/>
                <a:gd name="T12" fmla="*/ 302 w 302"/>
                <a:gd name="T13" fmla="*/ 1013 h 1013"/>
                <a:gd name="T14" fmla="*/ 0 w 302"/>
                <a:gd name="T15" fmla="*/ 1013 h 1013"/>
                <a:gd name="T16" fmla="*/ 0 w 302"/>
                <a:gd name="T17" fmla="*/ 0 h 10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2" h="1013">
                  <a:moveTo>
                    <a:pt x="0" y="0"/>
                  </a:moveTo>
                  <a:lnTo>
                    <a:pt x="302" y="0"/>
                  </a:lnTo>
                  <a:lnTo>
                    <a:pt x="302" y="438"/>
                  </a:lnTo>
                  <a:lnTo>
                    <a:pt x="105" y="299"/>
                  </a:lnTo>
                  <a:lnTo>
                    <a:pt x="22" y="417"/>
                  </a:lnTo>
                  <a:lnTo>
                    <a:pt x="302" y="614"/>
                  </a:lnTo>
                  <a:lnTo>
                    <a:pt x="302" y="1013"/>
                  </a:lnTo>
                  <a:lnTo>
                    <a:pt x="0" y="1013"/>
                  </a:lnTo>
                  <a:lnTo>
                    <a:pt x="0" y="0"/>
                  </a:lnTo>
                  <a:close/>
                </a:path>
              </a:pathLst>
            </a:custGeom>
            <a:grpFill/>
            <a:ln w="0">
              <a:noFill/>
              <a:prstDash val="solid"/>
              <a:round/>
            </a:ln>
          </p:spPr>
          <p:txBody>
            <a:bodyPr vert="horz" wrap="square" lIns="91416" tIns="45708" rIns="91416" bIns="45708"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prstClr val="black"/>
                </a:solidFill>
                <a:effectLst/>
                <a:uLnTx/>
                <a:uFillTx/>
              </a:endParaRPr>
            </a:p>
          </p:txBody>
        </p:sp>
        <p:sp>
          <p:nvSpPr>
            <p:cNvPr id="43" name="Freeform 10"/>
            <p:cNvSpPr/>
            <p:nvPr/>
          </p:nvSpPr>
          <p:spPr bwMode="auto">
            <a:xfrm>
              <a:off x="277" y="129"/>
              <a:ext cx="163" cy="163"/>
            </a:xfrm>
            <a:custGeom>
              <a:avLst/>
              <a:gdLst>
                <a:gd name="T0" fmla="*/ 406 w 814"/>
                <a:gd name="T1" fmla="*/ 0 h 813"/>
                <a:gd name="T2" fmla="*/ 462 w 814"/>
                <a:gd name="T3" fmla="*/ 3 h 813"/>
                <a:gd name="T4" fmla="*/ 515 w 814"/>
                <a:gd name="T5" fmla="*/ 14 h 813"/>
                <a:gd name="T6" fmla="*/ 565 w 814"/>
                <a:gd name="T7" fmla="*/ 31 h 813"/>
                <a:gd name="T8" fmla="*/ 612 w 814"/>
                <a:gd name="T9" fmla="*/ 55 h 813"/>
                <a:gd name="T10" fmla="*/ 655 w 814"/>
                <a:gd name="T11" fmla="*/ 84 h 813"/>
                <a:gd name="T12" fmla="*/ 694 w 814"/>
                <a:gd name="T13" fmla="*/ 119 h 813"/>
                <a:gd name="T14" fmla="*/ 729 w 814"/>
                <a:gd name="T15" fmla="*/ 158 h 813"/>
                <a:gd name="T16" fmla="*/ 758 w 814"/>
                <a:gd name="T17" fmla="*/ 202 h 813"/>
                <a:gd name="T18" fmla="*/ 782 w 814"/>
                <a:gd name="T19" fmla="*/ 249 h 813"/>
                <a:gd name="T20" fmla="*/ 799 w 814"/>
                <a:gd name="T21" fmla="*/ 298 h 813"/>
                <a:gd name="T22" fmla="*/ 810 w 814"/>
                <a:gd name="T23" fmla="*/ 352 h 813"/>
                <a:gd name="T24" fmla="*/ 814 w 814"/>
                <a:gd name="T25" fmla="*/ 407 h 813"/>
                <a:gd name="T26" fmla="*/ 810 w 814"/>
                <a:gd name="T27" fmla="*/ 462 h 813"/>
                <a:gd name="T28" fmla="*/ 799 w 814"/>
                <a:gd name="T29" fmla="*/ 515 h 813"/>
                <a:gd name="T30" fmla="*/ 782 w 814"/>
                <a:gd name="T31" fmla="*/ 566 h 813"/>
                <a:gd name="T32" fmla="*/ 758 w 814"/>
                <a:gd name="T33" fmla="*/ 613 h 813"/>
                <a:gd name="T34" fmla="*/ 729 w 814"/>
                <a:gd name="T35" fmla="*/ 655 h 813"/>
                <a:gd name="T36" fmla="*/ 694 w 814"/>
                <a:gd name="T37" fmla="*/ 695 h 813"/>
                <a:gd name="T38" fmla="*/ 655 w 814"/>
                <a:gd name="T39" fmla="*/ 729 h 813"/>
                <a:gd name="T40" fmla="*/ 612 w 814"/>
                <a:gd name="T41" fmla="*/ 758 h 813"/>
                <a:gd name="T42" fmla="*/ 565 w 814"/>
                <a:gd name="T43" fmla="*/ 782 h 813"/>
                <a:gd name="T44" fmla="*/ 515 w 814"/>
                <a:gd name="T45" fmla="*/ 799 h 813"/>
                <a:gd name="T46" fmla="*/ 462 w 814"/>
                <a:gd name="T47" fmla="*/ 810 h 813"/>
                <a:gd name="T48" fmla="*/ 406 w 814"/>
                <a:gd name="T49" fmla="*/ 813 h 813"/>
                <a:gd name="T50" fmla="*/ 352 w 814"/>
                <a:gd name="T51" fmla="*/ 810 h 813"/>
                <a:gd name="T52" fmla="*/ 299 w 814"/>
                <a:gd name="T53" fmla="*/ 799 h 813"/>
                <a:gd name="T54" fmla="*/ 248 w 814"/>
                <a:gd name="T55" fmla="*/ 782 h 813"/>
                <a:gd name="T56" fmla="*/ 201 w 814"/>
                <a:gd name="T57" fmla="*/ 758 h 813"/>
                <a:gd name="T58" fmla="*/ 157 w 814"/>
                <a:gd name="T59" fmla="*/ 729 h 813"/>
                <a:gd name="T60" fmla="*/ 119 w 814"/>
                <a:gd name="T61" fmla="*/ 695 h 813"/>
                <a:gd name="T62" fmla="*/ 85 w 814"/>
                <a:gd name="T63" fmla="*/ 655 h 813"/>
                <a:gd name="T64" fmla="*/ 56 w 814"/>
                <a:gd name="T65" fmla="*/ 613 h 813"/>
                <a:gd name="T66" fmla="*/ 32 w 814"/>
                <a:gd name="T67" fmla="*/ 566 h 813"/>
                <a:gd name="T68" fmla="*/ 15 w 814"/>
                <a:gd name="T69" fmla="*/ 515 h 813"/>
                <a:gd name="T70" fmla="*/ 4 w 814"/>
                <a:gd name="T71" fmla="*/ 462 h 813"/>
                <a:gd name="T72" fmla="*/ 0 w 814"/>
                <a:gd name="T73" fmla="*/ 407 h 813"/>
                <a:gd name="T74" fmla="*/ 4 w 814"/>
                <a:gd name="T75" fmla="*/ 352 h 813"/>
                <a:gd name="T76" fmla="*/ 15 w 814"/>
                <a:gd name="T77" fmla="*/ 298 h 813"/>
                <a:gd name="T78" fmla="*/ 32 w 814"/>
                <a:gd name="T79" fmla="*/ 249 h 813"/>
                <a:gd name="T80" fmla="*/ 56 w 814"/>
                <a:gd name="T81" fmla="*/ 202 h 813"/>
                <a:gd name="T82" fmla="*/ 85 w 814"/>
                <a:gd name="T83" fmla="*/ 158 h 813"/>
                <a:gd name="T84" fmla="*/ 119 w 814"/>
                <a:gd name="T85" fmla="*/ 119 h 813"/>
                <a:gd name="T86" fmla="*/ 157 w 814"/>
                <a:gd name="T87" fmla="*/ 84 h 813"/>
                <a:gd name="T88" fmla="*/ 201 w 814"/>
                <a:gd name="T89" fmla="*/ 55 h 813"/>
                <a:gd name="T90" fmla="*/ 248 w 814"/>
                <a:gd name="T91" fmla="*/ 31 h 813"/>
                <a:gd name="T92" fmla="*/ 299 w 814"/>
                <a:gd name="T93" fmla="*/ 14 h 813"/>
                <a:gd name="T94" fmla="*/ 352 w 814"/>
                <a:gd name="T95" fmla="*/ 3 h 813"/>
                <a:gd name="T96" fmla="*/ 406 w 814"/>
                <a:gd name="T97" fmla="*/ 0 h 8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14" h="813">
                  <a:moveTo>
                    <a:pt x="406" y="0"/>
                  </a:moveTo>
                  <a:lnTo>
                    <a:pt x="462" y="3"/>
                  </a:lnTo>
                  <a:lnTo>
                    <a:pt x="515" y="14"/>
                  </a:lnTo>
                  <a:lnTo>
                    <a:pt x="565" y="31"/>
                  </a:lnTo>
                  <a:lnTo>
                    <a:pt x="612" y="55"/>
                  </a:lnTo>
                  <a:lnTo>
                    <a:pt x="655" y="84"/>
                  </a:lnTo>
                  <a:lnTo>
                    <a:pt x="694" y="119"/>
                  </a:lnTo>
                  <a:lnTo>
                    <a:pt x="729" y="158"/>
                  </a:lnTo>
                  <a:lnTo>
                    <a:pt x="758" y="202"/>
                  </a:lnTo>
                  <a:lnTo>
                    <a:pt x="782" y="249"/>
                  </a:lnTo>
                  <a:lnTo>
                    <a:pt x="799" y="298"/>
                  </a:lnTo>
                  <a:lnTo>
                    <a:pt x="810" y="352"/>
                  </a:lnTo>
                  <a:lnTo>
                    <a:pt x="814" y="407"/>
                  </a:lnTo>
                  <a:lnTo>
                    <a:pt x="810" y="462"/>
                  </a:lnTo>
                  <a:lnTo>
                    <a:pt x="799" y="515"/>
                  </a:lnTo>
                  <a:lnTo>
                    <a:pt x="782" y="566"/>
                  </a:lnTo>
                  <a:lnTo>
                    <a:pt x="758" y="613"/>
                  </a:lnTo>
                  <a:lnTo>
                    <a:pt x="729" y="655"/>
                  </a:lnTo>
                  <a:lnTo>
                    <a:pt x="694" y="695"/>
                  </a:lnTo>
                  <a:lnTo>
                    <a:pt x="655" y="729"/>
                  </a:lnTo>
                  <a:lnTo>
                    <a:pt x="612" y="758"/>
                  </a:lnTo>
                  <a:lnTo>
                    <a:pt x="565" y="782"/>
                  </a:lnTo>
                  <a:lnTo>
                    <a:pt x="515" y="799"/>
                  </a:lnTo>
                  <a:lnTo>
                    <a:pt x="462" y="810"/>
                  </a:lnTo>
                  <a:lnTo>
                    <a:pt x="406" y="813"/>
                  </a:lnTo>
                  <a:lnTo>
                    <a:pt x="352" y="810"/>
                  </a:lnTo>
                  <a:lnTo>
                    <a:pt x="299" y="799"/>
                  </a:lnTo>
                  <a:lnTo>
                    <a:pt x="248" y="782"/>
                  </a:lnTo>
                  <a:lnTo>
                    <a:pt x="201" y="758"/>
                  </a:lnTo>
                  <a:lnTo>
                    <a:pt x="157" y="729"/>
                  </a:lnTo>
                  <a:lnTo>
                    <a:pt x="119" y="695"/>
                  </a:lnTo>
                  <a:lnTo>
                    <a:pt x="85" y="655"/>
                  </a:lnTo>
                  <a:lnTo>
                    <a:pt x="56" y="613"/>
                  </a:lnTo>
                  <a:lnTo>
                    <a:pt x="32" y="566"/>
                  </a:lnTo>
                  <a:lnTo>
                    <a:pt x="15" y="515"/>
                  </a:lnTo>
                  <a:lnTo>
                    <a:pt x="4" y="462"/>
                  </a:lnTo>
                  <a:lnTo>
                    <a:pt x="0" y="407"/>
                  </a:lnTo>
                  <a:lnTo>
                    <a:pt x="4" y="352"/>
                  </a:lnTo>
                  <a:lnTo>
                    <a:pt x="15" y="298"/>
                  </a:lnTo>
                  <a:lnTo>
                    <a:pt x="32" y="249"/>
                  </a:lnTo>
                  <a:lnTo>
                    <a:pt x="56" y="202"/>
                  </a:lnTo>
                  <a:lnTo>
                    <a:pt x="85" y="158"/>
                  </a:lnTo>
                  <a:lnTo>
                    <a:pt x="119" y="119"/>
                  </a:lnTo>
                  <a:lnTo>
                    <a:pt x="157" y="84"/>
                  </a:lnTo>
                  <a:lnTo>
                    <a:pt x="201" y="55"/>
                  </a:lnTo>
                  <a:lnTo>
                    <a:pt x="248" y="31"/>
                  </a:lnTo>
                  <a:lnTo>
                    <a:pt x="299" y="14"/>
                  </a:lnTo>
                  <a:lnTo>
                    <a:pt x="352" y="3"/>
                  </a:lnTo>
                  <a:lnTo>
                    <a:pt x="406" y="0"/>
                  </a:lnTo>
                  <a:close/>
                </a:path>
              </a:pathLst>
            </a:custGeom>
            <a:grpFill/>
            <a:ln w="0">
              <a:noFill/>
              <a:prstDash val="solid"/>
              <a:round/>
            </a:ln>
          </p:spPr>
          <p:txBody>
            <a:bodyPr vert="horz" wrap="square" lIns="91416" tIns="45708" rIns="91416" bIns="45708"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prstClr val="black"/>
                </a:solidFill>
                <a:effectLst/>
                <a:uLnTx/>
                <a:uFillTx/>
              </a:endParaRPr>
            </a:p>
          </p:txBody>
        </p:sp>
        <p:sp>
          <p:nvSpPr>
            <p:cNvPr id="45" name="Freeform 11"/>
            <p:cNvSpPr>
              <a:spLocks noEditPoints="1"/>
            </p:cNvSpPr>
            <p:nvPr/>
          </p:nvSpPr>
          <p:spPr bwMode="auto">
            <a:xfrm>
              <a:off x="-13" y="287"/>
              <a:ext cx="526" cy="629"/>
            </a:xfrm>
            <a:custGeom>
              <a:avLst/>
              <a:gdLst>
                <a:gd name="T0" fmla="*/ 1858 w 2633"/>
                <a:gd name="T1" fmla="*/ 956 h 3144"/>
                <a:gd name="T2" fmla="*/ 1861 w 2633"/>
                <a:gd name="T3" fmla="*/ 165 h 3144"/>
                <a:gd name="T4" fmla="*/ 711 w 2633"/>
                <a:gd name="T5" fmla="*/ 477 h 3144"/>
                <a:gd name="T6" fmla="*/ 782 w 2633"/>
                <a:gd name="T7" fmla="*/ 428 h 3144"/>
                <a:gd name="T8" fmla="*/ 869 w 2633"/>
                <a:gd name="T9" fmla="*/ 426 h 3144"/>
                <a:gd name="T10" fmla="*/ 985 w 2633"/>
                <a:gd name="T11" fmla="*/ 470 h 3144"/>
                <a:gd name="T12" fmla="*/ 1095 w 2633"/>
                <a:gd name="T13" fmla="*/ 483 h 3144"/>
                <a:gd name="T14" fmla="*/ 1198 w 2633"/>
                <a:gd name="T15" fmla="*/ 449 h 3144"/>
                <a:gd name="T16" fmla="*/ 1308 w 2633"/>
                <a:gd name="T17" fmla="*/ 373 h 3144"/>
                <a:gd name="T18" fmla="*/ 1443 w 2633"/>
                <a:gd name="T19" fmla="*/ 251 h 3144"/>
                <a:gd name="T20" fmla="*/ 1587 w 2633"/>
                <a:gd name="T21" fmla="*/ 124 h 3144"/>
                <a:gd name="T22" fmla="*/ 1708 w 2633"/>
                <a:gd name="T23" fmla="*/ 62 h 3144"/>
                <a:gd name="T24" fmla="*/ 1859 w 2633"/>
                <a:gd name="T25" fmla="*/ 149 h 3144"/>
                <a:gd name="T26" fmla="*/ 2062 w 2633"/>
                <a:gd name="T27" fmla="*/ 85 h 3144"/>
                <a:gd name="T28" fmla="*/ 2169 w 2633"/>
                <a:gd name="T29" fmla="*/ 147 h 3144"/>
                <a:gd name="T30" fmla="*/ 2279 w 2633"/>
                <a:gd name="T31" fmla="*/ 228 h 3144"/>
                <a:gd name="T32" fmla="*/ 2382 w 2633"/>
                <a:gd name="T33" fmla="*/ 326 h 3144"/>
                <a:gd name="T34" fmla="*/ 2471 w 2633"/>
                <a:gd name="T35" fmla="*/ 447 h 3144"/>
                <a:gd name="T36" fmla="*/ 2545 w 2633"/>
                <a:gd name="T37" fmla="*/ 597 h 3144"/>
                <a:gd name="T38" fmla="*/ 2599 w 2633"/>
                <a:gd name="T39" fmla="*/ 780 h 3144"/>
                <a:gd name="T40" fmla="*/ 2628 w 2633"/>
                <a:gd name="T41" fmla="*/ 1005 h 3144"/>
                <a:gd name="T42" fmla="*/ 2631 w 2633"/>
                <a:gd name="T43" fmla="*/ 1274 h 3144"/>
                <a:gd name="T44" fmla="*/ 2608 w 2633"/>
                <a:gd name="T45" fmla="*/ 1433 h 3144"/>
                <a:gd name="T46" fmla="*/ 2551 w 2633"/>
                <a:gd name="T47" fmla="*/ 1496 h 3144"/>
                <a:gd name="T48" fmla="*/ 2466 w 2633"/>
                <a:gd name="T49" fmla="*/ 1522 h 3144"/>
                <a:gd name="T50" fmla="*/ 2394 w 2633"/>
                <a:gd name="T51" fmla="*/ 1503 h 3144"/>
                <a:gd name="T52" fmla="*/ 2328 w 2633"/>
                <a:gd name="T53" fmla="*/ 1440 h 3144"/>
                <a:gd name="T54" fmla="*/ 2309 w 2633"/>
                <a:gd name="T55" fmla="*/ 1351 h 3144"/>
                <a:gd name="T56" fmla="*/ 2316 w 2633"/>
                <a:gd name="T57" fmla="*/ 1101 h 3144"/>
                <a:gd name="T58" fmla="*/ 2299 w 2633"/>
                <a:gd name="T59" fmla="*/ 901 h 3144"/>
                <a:gd name="T60" fmla="*/ 2276 w 2633"/>
                <a:gd name="T61" fmla="*/ 1300 h 3144"/>
                <a:gd name="T62" fmla="*/ 2253 w 2633"/>
                <a:gd name="T63" fmla="*/ 1418 h 3144"/>
                <a:gd name="T64" fmla="*/ 2234 w 2633"/>
                <a:gd name="T65" fmla="*/ 2991 h 3144"/>
                <a:gd name="T66" fmla="*/ 2194 w 2633"/>
                <a:gd name="T67" fmla="*/ 3078 h 3144"/>
                <a:gd name="T68" fmla="*/ 2116 w 2633"/>
                <a:gd name="T69" fmla="*/ 3132 h 3144"/>
                <a:gd name="T70" fmla="*/ 2018 w 2633"/>
                <a:gd name="T71" fmla="*/ 3140 h 3144"/>
                <a:gd name="T72" fmla="*/ 1931 w 2633"/>
                <a:gd name="T73" fmla="*/ 3101 h 3144"/>
                <a:gd name="T74" fmla="*/ 1876 w 2633"/>
                <a:gd name="T75" fmla="*/ 3022 h 3144"/>
                <a:gd name="T76" fmla="*/ 1864 w 2633"/>
                <a:gd name="T77" fmla="*/ 1659 h 3144"/>
                <a:gd name="T78" fmla="*/ 1838 w 2633"/>
                <a:gd name="T79" fmla="*/ 2958 h 3144"/>
                <a:gd name="T80" fmla="*/ 1812 w 2633"/>
                <a:gd name="T81" fmla="*/ 3051 h 3144"/>
                <a:gd name="T82" fmla="*/ 1744 w 2633"/>
                <a:gd name="T83" fmla="*/ 3119 h 3144"/>
                <a:gd name="T84" fmla="*/ 1650 w 2633"/>
                <a:gd name="T85" fmla="*/ 3144 h 3144"/>
                <a:gd name="T86" fmla="*/ 1556 w 2633"/>
                <a:gd name="T87" fmla="*/ 3119 h 3144"/>
                <a:gd name="T88" fmla="*/ 1489 w 2633"/>
                <a:gd name="T89" fmla="*/ 3051 h 3144"/>
                <a:gd name="T90" fmla="*/ 1464 w 2633"/>
                <a:gd name="T91" fmla="*/ 2958 h 3144"/>
                <a:gd name="T92" fmla="*/ 1453 w 2633"/>
                <a:gd name="T93" fmla="*/ 1381 h 3144"/>
                <a:gd name="T94" fmla="*/ 1443 w 2633"/>
                <a:gd name="T95" fmla="*/ 667 h 3144"/>
                <a:gd name="T96" fmla="*/ 1316 w 2633"/>
                <a:gd name="T97" fmla="*/ 743 h 3144"/>
                <a:gd name="T98" fmla="*/ 1176 w 2633"/>
                <a:gd name="T99" fmla="*/ 789 h 3144"/>
                <a:gd name="T100" fmla="*/ 1027 w 2633"/>
                <a:gd name="T101" fmla="*/ 797 h 3144"/>
                <a:gd name="T102" fmla="*/ 875 w 2633"/>
                <a:gd name="T103" fmla="*/ 766 h 3144"/>
                <a:gd name="T104" fmla="*/ 739 w 2633"/>
                <a:gd name="T105" fmla="*/ 707 h 3144"/>
                <a:gd name="T106" fmla="*/ 685 w 2633"/>
                <a:gd name="T107" fmla="*/ 640 h 3144"/>
                <a:gd name="T108" fmla="*/ 674 w 2633"/>
                <a:gd name="T109" fmla="*/ 555 h 3144"/>
                <a:gd name="T110" fmla="*/ 32 w 2633"/>
                <a:gd name="T111" fmla="*/ 0 h 3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633" h="3144">
                  <a:moveTo>
                    <a:pt x="1858" y="165"/>
                  </a:moveTo>
                  <a:lnTo>
                    <a:pt x="1760" y="821"/>
                  </a:lnTo>
                  <a:lnTo>
                    <a:pt x="1858" y="956"/>
                  </a:lnTo>
                  <a:lnTo>
                    <a:pt x="1861" y="956"/>
                  </a:lnTo>
                  <a:lnTo>
                    <a:pt x="1958" y="821"/>
                  </a:lnTo>
                  <a:lnTo>
                    <a:pt x="1861" y="165"/>
                  </a:lnTo>
                  <a:lnTo>
                    <a:pt x="1858" y="165"/>
                  </a:lnTo>
                  <a:close/>
                  <a:moveTo>
                    <a:pt x="32" y="0"/>
                  </a:moveTo>
                  <a:lnTo>
                    <a:pt x="711" y="477"/>
                  </a:lnTo>
                  <a:lnTo>
                    <a:pt x="732" y="456"/>
                  </a:lnTo>
                  <a:lnTo>
                    <a:pt x="757" y="441"/>
                  </a:lnTo>
                  <a:lnTo>
                    <a:pt x="782" y="428"/>
                  </a:lnTo>
                  <a:lnTo>
                    <a:pt x="811" y="422"/>
                  </a:lnTo>
                  <a:lnTo>
                    <a:pt x="840" y="421"/>
                  </a:lnTo>
                  <a:lnTo>
                    <a:pt x="869" y="426"/>
                  </a:lnTo>
                  <a:lnTo>
                    <a:pt x="898" y="436"/>
                  </a:lnTo>
                  <a:lnTo>
                    <a:pt x="943" y="455"/>
                  </a:lnTo>
                  <a:lnTo>
                    <a:pt x="985" y="470"/>
                  </a:lnTo>
                  <a:lnTo>
                    <a:pt x="1024" y="479"/>
                  </a:lnTo>
                  <a:lnTo>
                    <a:pt x="1060" y="483"/>
                  </a:lnTo>
                  <a:lnTo>
                    <a:pt x="1095" y="483"/>
                  </a:lnTo>
                  <a:lnTo>
                    <a:pt x="1130" y="477"/>
                  </a:lnTo>
                  <a:lnTo>
                    <a:pt x="1164" y="466"/>
                  </a:lnTo>
                  <a:lnTo>
                    <a:pt x="1198" y="449"/>
                  </a:lnTo>
                  <a:lnTo>
                    <a:pt x="1233" y="428"/>
                  </a:lnTo>
                  <a:lnTo>
                    <a:pt x="1269" y="403"/>
                  </a:lnTo>
                  <a:lnTo>
                    <a:pt x="1308" y="373"/>
                  </a:lnTo>
                  <a:lnTo>
                    <a:pt x="1349" y="337"/>
                  </a:lnTo>
                  <a:lnTo>
                    <a:pt x="1395" y="297"/>
                  </a:lnTo>
                  <a:lnTo>
                    <a:pt x="1443" y="251"/>
                  </a:lnTo>
                  <a:lnTo>
                    <a:pt x="1503" y="196"/>
                  </a:lnTo>
                  <a:lnTo>
                    <a:pt x="1567" y="140"/>
                  </a:lnTo>
                  <a:lnTo>
                    <a:pt x="1587" y="124"/>
                  </a:lnTo>
                  <a:lnTo>
                    <a:pt x="1609" y="113"/>
                  </a:lnTo>
                  <a:lnTo>
                    <a:pt x="1657" y="85"/>
                  </a:lnTo>
                  <a:lnTo>
                    <a:pt x="1708" y="62"/>
                  </a:lnTo>
                  <a:lnTo>
                    <a:pt x="1760" y="46"/>
                  </a:lnTo>
                  <a:lnTo>
                    <a:pt x="1761" y="46"/>
                  </a:lnTo>
                  <a:lnTo>
                    <a:pt x="1859" y="149"/>
                  </a:lnTo>
                  <a:lnTo>
                    <a:pt x="1961" y="48"/>
                  </a:lnTo>
                  <a:lnTo>
                    <a:pt x="2013" y="63"/>
                  </a:lnTo>
                  <a:lnTo>
                    <a:pt x="2062" y="85"/>
                  </a:lnTo>
                  <a:lnTo>
                    <a:pt x="2110" y="113"/>
                  </a:lnTo>
                  <a:lnTo>
                    <a:pt x="2130" y="123"/>
                  </a:lnTo>
                  <a:lnTo>
                    <a:pt x="2169" y="147"/>
                  </a:lnTo>
                  <a:lnTo>
                    <a:pt x="2206" y="172"/>
                  </a:lnTo>
                  <a:lnTo>
                    <a:pt x="2243" y="199"/>
                  </a:lnTo>
                  <a:lnTo>
                    <a:pt x="2279" y="228"/>
                  </a:lnTo>
                  <a:lnTo>
                    <a:pt x="2314" y="258"/>
                  </a:lnTo>
                  <a:lnTo>
                    <a:pt x="2349" y="291"/>
                  </a:lnTo>
                  <a:lnTo>
                    <a:pt x="2382" y="326"/>
                  </a:lnTo>
                  <a:lnTo>
                    <a:pt x="2413" y="363"/>
                  </a:lnTo>
                  <a:lnTo>
                    <a:pt x="2443" y="404"/>
                  </a:lnTo>
                  <a:lnTo>
                    <a:pt x="2471" y="447"/>
                  </a:lnTo>
                  <a:lnTo>
                    <a:pt x="2498" y="494"/>
                  </a:lnTo>
                  <a:lnTo>
                    <a:pt x="2523" y="543"/>
                  </a:lnTo>
                  <a:lnTo>
                    <a:pt x="2545" y="597"/>
                  </a:lnTo>
                  <a:lnTo>
                    <a:pt x="2565" y="655"/>
                  </a:lnTo>
                  <a:lnTo>
                    <a:pt x="2584" y="715"/>
                  </a:lnTo>
                  <a:lnTo>
                    <a:pt x="2599" y="780"/>
                  </a:lnTo>
                  <a:lnTo>
                    <a:pt x="2611" y="850"/>
                  </a:lnTo>
                  <a:lnTo>
                    <a:pt x="2621" y="925"/>
                  </a:lnTo>
                  <a:lnTo>
                    <a:pt x="2628" y="1005"/>
                  </a:lnTo>
                  <a:lnTo>
                    <a:pt x="2632" y="1089"/>
                  </a:lnTo>
                  <a:lnTo>
                    <a:pt x="2633" y="1179"/>
                  </a:lnTo>
                  <a:lnTo>
                    <a:pt x="2631" y="1274"/>
                  </a:lnTo>
                  <a:lnTo>
                    <a:pt x="2623" y="1375"/>
                  </a:lnTo>
                  <a:lnTo>
                    <a:pt x="2619" y="1405"/>
                  </a:lnTo>
                  <a:lnTo>
                    <a:pt x="2608" y="1433"/>
                  </a:lnTo>
                  <a:lnTo>
                    <a:pt x="2593" y="1457"/>
                  </a:lnTo>
                  <a:lnTo>
                    <a:pt x="2574" y="1479"/>
                  </a:lnTo>
                  <a:lnTo>
                    <a:pt x="2551" y="1496"/>
                  </a:lnTo>
                  <a:lnTo>
                    <a:pt x="2524" y="1509"/>
                  </a:lnTo>
                  <a:lnTo>
                    <a:pt x="2497" y="1518"/>
                  </a:lnTo>
                  <a:lnTo>
                    <a:pt x="2466" y="1522"/>
                  </a:lnTo>
                  <a:lnTo>
                    <a:pt x="2454" y="1520"/>
                  </a:lnTo>
                  <a:lnTo>
                    <a:pt x="2423" y="1514"/>
                  </a:lnTo>
                  <a:lnTo>
                    <a:pt x="2394" y="1503"/>
                  </a:lnTo>
                  <a:lnTo>
                    <a:pt x="2368" y="1486"/>
                  </a:lnTo>
                  <a:lnTo>
                    <a:pt x="2347" y="1466"/>
                  </a:lnTo>
                  <a:lnTo>
                    <a:pt x="2328" y="1440"/>
                  </a:lnTo>
                  <a:lnTo>
                    <a:pt x="2316" y="1413"/>
                  </a:lnTo>
                  <a:lnTo>
                    <a:pt x="2309" y="1382"/>
                  </a:lnTo>
                  <a:lnTo>
                    <a:pt x="2309" y="1351"/>
                  </a:lnTo>
                  <a:lnTo>
                    <a:pt x="2314" y="1262"/>
                  </a:lnTo>
                  <a:lnTo>
                    <a:pt x="2318" y="1178"/>
                  </a:lnTo>
                  <a:lnTo>
                    <a:pt x="2316" y="1101"/>
                  </a:lnTo>
                  <a:lnTo>
                    <a:pt x="2314" y="1029"/>
                  </a:lnTo>
                  <a:lnTo>
                    <a:pt x="2308" y="963"/>
                  </a:lnTo>
                  <a:lnTo>
                    <a:pt x="2299" y="901"/>
                  </a:lnTo>
                  <a:lnTo>
                    <a:pt x="2290" y="844"/>
                  </a:lnTo>
                  <a:lnTo>
                    <a:pt x="2276" y="792"/>
                  </a:lnTo>
                  <a:lnTo>
                    <a:pt x="2276" y="1300"/>
                  </a:lnTo>
                  <a:lnTo>
                    <a:pt x="2274" y="1341"/>
                  </a:lnTo>
                  <a:lnTo>
                    <a:pt x="2267" y="1380"/>
                  </a:lnTo>
                  <a:lnTo>
                    <a:pt x="2253" y="1418"/>
                  </a:lnTo>
                  <a:lnTo>
                    <a:pt x="2238" y="1453"/>
                  </a:lnTo>
                  <a:lnTo>
                    <a:pt x="2238" y="2958"/>
                  </a:lnTo>
                  <a:lnTo>
                    <a:pt x="2234" y="2991"/>
                  </a:lnTo>
                  <a:lnTo>
                    <a:pt x="2226" y="3022"/>
                  </a:lnTo>
                  <a:lnTo>
                    <a:pt x="2212" y="3051"/>
                  </a:lnTo>
                  <a:lnTo>
                    <a:pt x="2194" y="3078"/>
                  </a:lnTo>
                  <a:lnTo>
                    <a:pt x="2171" y="3101"/>
                  </a:lnTo>
                  <a:lnTo>
                    <a:pt x="2145" y="3119"/>
                  </a:lnTo>
                  <a:lnTo>
                    <a:pt x="2116" y="3132"/>
                  </a:lnTo>
                  <a:lnTo>
                    <a:pt x="2084" y="3140"/>
                  </a:lnTo>
                  <a:lnTo>
                    <a:pt x="2050" y="3144"/>
                  </a:lnTo>
                  <a:lnTo>
                    <a:pt x="2018" y="3140"/>
                  </a:lnTo>
                  <a:lnTo>
                    <a:pt x="1985" y="3132"/>
                  </a:lnTo>
                  <a:lnTo>
                    <a:pt x="1956" y="3119"/>
                  </a:lnTo>
                  <a:lnTo>
                    <a:pt x="1931" y="3101"/>
                  </a:lnTo>
                  <a:lnTo>
                    <a:pt x="1908" y="3078"/>
                  </a:lnTo>
                  <a:lnTo>
                    <a:pt x="1890" y="3051"/>
                  </a:lnTo>
                  <a:lnTo>
                    <a:pt x="1876" y="3022"/>
                  </a:lnTo>
                  <a:lnTo>
                    <a:pt x="1867" y="2991"/>
                  </a:lnTo>
                  <a:lnTo>
                    <a:pt x="1864" y="2958"/>
                  </a:lnTo>
                  <a:lnTo>
                    <a:pt x="1864" y="1659"/>
                  </a:lnTo>
                  <a:lnTo>
                    <a:pt x="1859" y="1659"/>
                  </a:lnTo>
                  <a:lnTo>
                    <a:pt x="1838" y="1658"/>
                  </a:lnTo>
                  <a:lnTo>
                    <a:pt x="1838" y="2958"/>
                  </a:lnTo>
                  <a:lnTo>
                    <a:pt x="1834" y="2991"/>
                  </a:lnTo>
                  <a:lnTo>
                    <a:pt x="1825" y="3022"/>
                  </a:lnTo>
                  <a:lnTo>
                    <a:pt x="1812" y="3051"/>
                  </a:lnTo>
                  <a:lnTo>
                    <a:pt x="1794" y="3078"/>
                  </a:lnTo>
                  <a:lnTo>
                    <a:pt x="1771" y="3101"/>
                  </a:lnTo>
                  <a:lnTo>
                    <a:pt x="1744" y="3119"/>
                  </a:lnTo>
                  <a:lnTo>
                    <a:pt x="1715" y="3132"/>
                  </a:lnTo>
                  <a:lnTo>
                    <a:pt x="1684" y="3140"/>
                  </a:lnTo>
                  <a:lnTo>
                    <a:pt x="1650" y="3144"/>
                  </a:lnTo>
                  <a:lnTo>
                    <a:pt x="1618" y="3140"/>
                  </a:lnTo>
                  <a:lnTo>
                    <a:pt x="1585" y="3132"/>
                  </a:lnTo>
                  <a:lnTo>
                    <a:pt x="1556" y="3119"/>
                  </a:lnTo>
                  <a:lnTo>
                    <a:pt x="1530" y="3101"/>
                  </a:lnTo>
                  <a:lnTo>
                    <a:pt x="1507" y="3078"/>
                  </a:lnTo>
                  <a:lnTo>
                    <a:pt x="1489" y="3051"/>
                  </a:lnTo>
                  <a:lnTo>
                    <a:pt x="1476" y="3022"/>
                  </a:lnTo>
                  <a:lnTo>
                    <a:pt x="1466" y="2991"/>
                  </a:lnTo>
                  <a:lnTo>
                    <a:pt x="1464" y="2958"/>
                  </a:lnTo>
                  <a:lnTo>
                    <a:pt x="1464" y="1444"/>
                  </a:lnTo>
                  <a:lnTo>
                    <a:pt x="1465" y="1419"/>
                  </a:lnTo>
                  <a:lnTo>
                    <a:pt x="1453" y="1381"/>
                  </a:lnTo>
                  <a:lnTo>
                    <a:pt x="1446" y="1341"/>
                  </a:lnTo>
                  <a:lnTo>
                    <a:pt x="1443" y="1300"/>
                  </a:lnTo>
                  <a:lnTo>
                    <a:pt x="1443" y="667"/>
                  </a:lnTo>
                  <a:lnTo>
                    <a:pt x="1402" y="694"/>
                  </a:lnTo>
                  <a:lnTo>
                    <a:pt x="1360" y="720"/>
                  </a:lnTo>
                  <a:lnTo>
                    <a:pt x="1316" y="743"/>
                  </a:lnTo>
                  <a:lnTo>
                    <a:pt x="1272" y="762"/>
                  </a:lnTo>
                  <a:lnTo>
                    <a:pt x="1226" y="778"/>
                  </a:lnTo>
                  <a:lnTo>
                    <a:pt x="1176" y="789"/>
                  </a:lnTo>
                  <a:lnTo>
                    <a:pt x="1127" y="797"/>
                  </a:lnTo>
                  <a:lnTo>
                    <a:pt x="1073" y="800"/>
                  </a:lnTo>
                  <a:lnTo>
                    <a:pt x="1027" y="797"/>
                  </a:lnTo>
                  <a:lnTo>
                    <a:pt x="978" y="791"/>
                  </a:lnTo>
                  <a:lnTo>
                    <a:pt x="928" y="782"/>
                  </a:lnTo>
                  <a:lnTo>
                    <a:pt x="875" y="766"/>
                  </a:lnTo>
                  <a:lnTo>
                    <a:pt x="821" y="746"/>
                  </a:lnTo>
                  <a:lnTo>
                    <a:pt x="764" y="722"/>
                  </a:lnTo>
                  <a:lnTo>
                    <a:pt x="739" y="707"/>
                  </a:lnTo>
                  <a:lnTo>
                    <a:pt x="716" y="687"/>
                  </a:lnTo>
                  <a:lnTo>
                    <a:pt x="699" y="665"/>
                  </a:lnTo>
                  <a:lnTo>
                    <a:pt x="685" y="640"/>
                  </a:lnTo>
                  <a:lnTo>
                    <a:pt x="677" y="612"/>
                  </a:lnTo>
                  <a:lnTo>
                    <a:pt x="673" y="584"/>
                  </a:lnTo>
                  <a:lnTo>
                    <a:pt x="674" y="555"/>
                  </a:lnTo>
                  <a:lnTo>
                    <a:pt x="682" y="526"/>
                  </a:lnTo>
                  <a:lnTo>
                    <a:pt x="0" y="48"/>
                  </a:lnTo>
                  <a:lnTo>
                    <a:pt x="32" y="0"/>
                  </a:lnTo>
                  <a:close/>
                </a:path>
              </a:pathLst>
            </a:custGeom>
            <a:grpFill/>
            <a:ln w="0">
              <a:noFill/>
              <a:prstDash val="solid"/>
              <a:round/>
            </a:ln>
          </p:spPr>
          <p:txBody>
            <a:bodyPr vert="horz" wrap="square" lIns="91416" tIns="45708" rIns="91416" bIns="45708"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prstClr val="black"/>
                </a:solidFill>
                <a:effectLst/>
                <a:uLnTx/>
                <a:uFillTx/>
              </a:endParaRPr>
            </a:p>
          </p:txBody>
        </p:sp>
      </p:grpSp>
      <p:grpSp>
        <p:nvGrpSpPr>
          <p:cNvPr id="46" name="Group 14"/>
          <p:cNvGrpSpPr>
            <a:grpSpLocks noChangeAspect="1"/>
          </p:cNvGrpSpPr>
          <p:nvPr/>
        </p:nvGrpSpPr>
        <p:grpSpPr bwMode="auto">
          <a:xfrm>
            <a:off x="6094411" y="2819400"/>
            <a:ext cx="487256" cy="334328"/>
            <a:chOff x="-300" y="277"/>
            <a:chExt cx="599" cy="411"/>
          </a:xfrm>
          <a:solidFill>
            <a:srgbClr val="019ADD"/>
          </a:solidFill>
        </p:grpSpPr>
        <p:sp>
          <p:nvSpPr>
            <p:cNvPr id="47" name="Freeform 16"/>
            <p:cNvSpPr/>
            <p:nvPr/>
          </p:nvSpPr>
          <p:spPr bwMode="auto">
            <a:xfrm>
              <a:off x="-211" y="367"/>
              <a:ext cx="177" cy="229"/>
            </a:xfrm>
            <a:custGeom>
              <a:avLst/>
              <a:gdLst>
                <a:gd name="T0" fmla="*/ 808 w 1061"/>
                <a:gd name="T1" fmla="*/ 3 h 1375"/>
                <a:gd name="T2" fmla="*/ 919 w 1061"/>
                <a:gd name="T3" fmla="*/ 19 h 1375"/>
                <a:gd name="T4" fmla="*/ 1013 w 1061"/>
                <a:gd name="T5" fmla="*/ 46 h 1375"/>
                <a:gd name="T6" fmla="*/ 995 w 1061"/>
                <a:gd name="T7" fmla="*/ 295 h 1375"/>
                <a:gd name="T8" fmla="*/ 919 w 1061"/>
                <a:gd name="T9" fmla="*/ 268 h 1375"/>
                <a:gd name="T10" fmla="*/ 822 w 1061"/>
                <a:gd name="T11" fmla="*/ 249 h 1375"/>
                <a:gd name="T12" fmla="*/ 734 w 1061"/>
                <a:gd name="T13" fmla="*/ 248 h 1375"/>
                <a:gd name="T14" fmla="*/ 664 w 1061"/>
                <a:gd name="T15" fmla="*/ 260 h 1375"/>
                <a:gd name="T16" fmla="*/ 600 w 1061"/>
                <a:gd name="T17" fmla="*/ 287 h 1375"/>
                <a:gd name="T18" fmla="*/ 544 w 1061"/>
                <a:gd name="T19" fmla="*/ 329 h 1375"/>
                <a:gd name="T20" fmla="*/ 499 w 1061"/>
                <a:gd name="T21" fmla="*/ 384 h 1375"/>
                <a:gd name="T22" fmla="*/ 466 w 1061"/>
                <a:gd name="T23" fmla="*/ 451 h 1375"/>
                <a:gd name="T24" fmla="*/ 960 w 1061"/>
                <a:gd name="T25" fmla="*/ 489 h 1375"/>
                <a:gd name="T26" fmla="*/ 424 w 1061"/>
                <a:gd name="T27" fmla="*/ 635 h 1375"/>
                <a:gd name="T28" fmla="*/ 422 w 1061"/>
                <a:gd name="T29" fmla="*/ 697 h 1375"/>
                <a:gd name="T30" fmla="*/ 960 w 1061"/>
                <a:gd name="T31" fmla="*/ 730 h 1375"/>
                <a:gd name="T32" fmla="*/ 450 w 1061"/>
                <a:gd name="T33" fmla="*/ 876 h 1375"/>
                <a:gd name="T34" fmla="*/ 477 w 1061"/>
                <a:gd name="T35" fmla="*/ 957 h 1375"/>
                <a:gd name="T36" fmla="*/ 518 w 1061"/>
                <a:gd name="T37" fmla="*/ 1018 h 1375"/>
                <a:gd name="T38" fmla="*/ 571 w 1061"/>
                <a:gd name="T39" fmla="*/ 1066 h 1375"/>
                <a:gd name="T40" fmla="*/ 634 w 1061"/>
                <a:gd name="T41" fmla="*/ 1098 h 1375"/>
                <a:gd name="T42" fmla="*/ 705 w 1061"/>
                <a:gd name="T43" fmla="*/ 1117 h 1375"/>
                <a:gd name="T44" fmla="*/ 779 w 1061"/>
                <a:gd name="T45" fmla="*/ 1123 h 1375"/>
                <a:gd name="T46" fmla="*/ 859 w 1061"/>
                <a:gd name="T47" fmla="*/ 1116 h 1375"/>
                <a:gd name="T48" fmla="*/ 932 w 1061"/>
                <a:gd name="T49" fmla="*/ 1100 h 1375"/>
                <a:gd name="T50" fmla="*/ 990 w 1061"/>
                <a:gd name="T51" fmla="*/ 1080 h 1375"/>
                <a:gd name="T52" fmla="*/ 1061 w 1061"/>
                <a:gd name="T53" fmla="*/ 1297 h 1375"/>
                <a:gd name="T54" fmla="*/ 977 w 1061"/>
                <a:gd name="T55" fmla="*/ 1334 h 1375"/>
                <a:gd name="T56" fmla="*/ 868 w 1061"/>
                <a:gd name="T57" fmla="*/ 1363 h 1375"/>
                <a:gd name="T58" fmla="*/ 743 w 1061"/>
                <a:gd name="T59" fmla="*/ 1375 h 1375"/>
                <a:gd name="T60" fmla="*/ 626 w 1061"/>
                <a:gd name="T61" fmla="*/ 1365 h 1375"/>
                <a:gd name="T62" fmla="*/ 515 w 1061"/>
                <a:gd name="T63" fmla="*/ 1335 h 1375"/>
                <a:gd name="T64" fmla="*/ 413 w 1061"/>
                <a:gd name="T65" fmla="*/ 1288 h 1375"/>
                <a:gd name="T66" fmla="*/ 323 w 1061"/>
                <a:gd name="T67" fmla="*/ 1223 h 1375"/>
                <a:gd name="T68" fmla="*/ 247 w 1061"/>
                <a:gd name="T69" fmla="*/ 1141 h 1375"/>
                <a:gd name="T70" fmla="*/ 197 w 1061"/>
                <a:gd name="T71" fmla="*/ 1066 h 1375"/>
                <a:gd name="T72" fmla="*/ 159 w 1061"/>
                <a:gd name="T73" fmla="*/ 977 h 1375"/>
                <a:gd name="T74" fmla="*/ 132 w 1061"/>
                <a:gd name="T75" fmla="*/ 876 h 1375"/>
                <a:gd name="T76" fmla="*/ 0 w 1061"/>
                <a:gd name="T77" fmla="*/ 730 h 1375"/>
                <a:gd name="T78" fmla="*/ 113 w 1061"/>
                <a:gd name="T79" fmla="*/ 695 h 1375"/>
                <a:gd name="T80" fmla="*/ 114 w 1061"/>
                <a:gd name="T81" fmla="*/ 635 h 1375"/>
                <a:gd name="T82" fmla="*/ 0 w 1061"/>
                <a:gd name="T83" fmla="*/ 489 h 1375"/>
                <a:gd name="T84" fmla="*/ 152 w 1061"/>
                <a:gd name="T85" fmla="*/ 435 h 1375"/>
                <a:gd name="T86" fmla="*/ 192 w 1061"/>
                <a:gd name="T87" fmla="*/ 337 h 1375"/>
                <a:gd name="T88" fmla="*/ 246 w 1061"/>
                <a:gd name="T89" fmla="*/ 249 h 1375"/>
                <a:gd name="T90" fmla="*/ 318 w 1061"/>
                <a:gd name="T91" fmla="*/ 168 h 1375"/>
                <a:gd name="T92" fmla="*/ 408 w 1061"/>
                <a:gd name="T93" fmla="*/ 97 h 1375"/>
                <a:gd name="T94" fmla="*/ 511 w 1061"/>
                <a:gd name="T95" fmla="*/ 44 h 1375"/>
                <a:gd name="T96" fmla="*/ 624 w 1061"/>
                <a:gd name="T97" fmla="*/ 12 h 1375"/>
                <a:gd name="T98" fmla="*/ 747 w 1061"/>
                <a:gd name="T99" fmla="*/ 0 h 1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61" h="1375">
                  <a:moveTo>
                    <a:pt x="747" y="0"/>
                  </a:moveTo>
                  <a:lnTo>
                    <a:pt x="808" y="3"/>
                  </a:lnTo>
                  <a:lnTo>
                    <a:pt x="866" y="9"/>
                  </a:lnTo>
                  <a:lnTo>
                    <a:pt x="919" y="19"/>
                  </a:lnTo>
                  <a:lnTo>
                    <a:pt x="968" y="32"/>
                  </a:lnTo>
                  <a:lnTo>
                    <a:pt x="1013" y="46"/>
                  </a:lnTo>
                  <a:lnTo>
                    <a:pt x="1052" y="62"/>
                  </a:lnTo>
                  <a:lnTo>
                    <a:pt x="995" y="295"/>
                  </a:lnTo>
                  <a:lnTo>
                    <a:pt x="960" y="282"/>
                  </a:lnTo>
                  <a:lnTo>
                    <a:pt x="919" y="268"/>
                  </a:lnTo>
                  <a:lnTo>
                    <a:pt x="872" y="257"/>
                  </a:lnTo>
                  <a:lnTo>
                    <a:pt x="822" y="249"/>
                  </a:lnTo>
                  <a:lnTo>
                    <a:pt x="770" y="246"/>
                  </a:lnTo>
                  <a:lnTo>
                    <a:pt x="734" y="248"/>
                  </a:lnTo>
                  <a:lnTo>
                    <a:pt x="699" y="252"/>
                  </a:lnTo>
                  <a:lnTo>
                    <a:pt x="664" y="260"/>
                  </a:lnTo>
                  <a:lnTo>
                    <a:pt x="631" y="272"/>
                  </a:lnTo>
                  <a:lnTo>
                    <a:pt x="600" y="287"/>
                  </a:lnTo>
                  <a:lnTo>
                    <a:pt x="571" y="306"/>
                  </a:lnTo>
                  <a:lnTo>
                    <a:pt x="544" y="329"/>
                  </a:lnTo>
                  <a:lnTo>
                    <a:pt x="520" y="356"/>
                  </a:lnTo>
                  <a:lnTo>
                    <a:pt x="499" y="384"/>
                  </a:lnTo>
                  <a:lnTo>
                    <a:pt x="482" y="416"/>
                  </a:lnTo>
                  <a:lnTo>
                    <a:pt x="466" y="451"/>
                  </a:lnTo>
                  <a:lnTo>
                    <a:pt x="454" y="489"/>
                  </a:lnTo>
                  <a:lnTo>
                    <a:pt x="960" y="489"/>
                  </a:lnTo>
                  <a:lnTo>
                    <a:pt x="960" y="635"/>
                  </a:lnTo>
                  <a:lnTo>
                    <a:pt x="424" y="635"/>
                  </a:lnTo>
                  <a:lnTo>
                    <a:pt x="422" y="667"/>
                  </a:lnTo>
                  <a:lnTo>
                    <a:pt x="422" y="697"/>
                  </a:lnTo>
                  <a:lnTo>
                    <a:pt x="422" y="730"/>
                  </a:lnTo>
                  <a:lnTo>
                    <a:pt x="960" y="730"/>
                  </a:lnTo>
                  <a:lnTo>
                    <a:pt x="960" y="876"/>
                  </a:lnTo>
                  <a:lnTo>
                    <a:pt x="450" y="876"/>
                  </a:lnTo>
                  <a:lnTo>
                    <a:pt x="462" y="919"/>
                  </a:lnTo>
                  <a:lnTo>
                    <a:pt x="477" y="957"/>
                  </a:lnTo>
                  <a:lnTo>
                    <a:pt x="496" y="990"/>
                  </a:lnTo>
                  <a:lnTo>
                    <a:pt x="518" y="1018"/>
                  </a:lnTo>
                  <a:lnTo>
                    <a:pt x="543" y="1045"/>
                  </a:lnTo>
                  <a:lnTo>
                    <a:pt x="571" y="1066"/>
                  </a:lnTo>
                  <a:lnTo>
                    <a:pt x="602" y="1084"/>
                  </a:lnTo>
                  <a:lnTo>
                    <a:pt x="634" y="1098"/>
                  </a:lnTo>
                  <a:lnTo>
                    <a:pt x="669" y="1109"/>
                  </a:lnTo>
                  <a:lnTo>
                    <a:pt x="705" y="1117"/>
                  </a:lnTo>
                  <a:lnTo>
                    <a:pt x="742" y="1121"/>
                  </a:lnTo>
                  <a:lnTo>
                    <a:pt x="779" y="1123"/>
                  </a:lnTo>
                  <a:lnTo>
                    <a:pt x="820" y="1121"/>
                  </a:lnTo>
                  <a:lnTo>
                    <a:pt x="859" y="1116"/>
                  </a:lnTo>
                  <a:lnTo>
                    <a:pt x="897" y="1109"/>
                  </a:lnTo>
                  <a:lnTo>
                    <a:pt x="932" y="1100"/>
                  </a:lnTo>
                  <a:lnTo>
                    <a:pt x="964" y="1090"/>
                  </a:lnTo>
                  <a:lnTo>
                    <a:pt x="990" y="1080"/>
                  </a:lnTo>
                  <a:lnTo>
                    <a:pt x="1012" y="1070"/>
                  </a:lnTo>
                  <a:lnTo>
                    <a:pt x="1061" y="1297"/>
                  </a:lnTo>
                  <a:lnTo>
                    <a:pt x="1022" y="1315"/>
                  </a:lnTo>
                  <a:lnTo>
                    <a:pt x="977" y="1334"/>
                  </a:lnTo>
                  <a:lnTo>
                    <a:pt x="924" y="1349"/>
                  </a:lnTo>
                  <a:lnTo>
                    <a:pt x="868" y="1363"/>
                  </a:lnTo>
                  <a:lnTo>
                    <a:pt x="807" y="1371"/>
                  </a:lnTo>
                  <a:lnTo>
                    <a:pt x="743" y="1375"/>
                  </a:lnTo>
                  <a:lnTo>
                    <a:pt x="683" y="1371"/>
                  </a:lnTo>
                  <a:lnTo>
                    <a:pt x="626" y="1365"/>
                  </a:lnTo>
                  <a:lnTo>
                    <a:pt x="570" y="1353"/>
                  </a:lnTo>
                  <a:lnTo>
                    <a:pt x="515" y="1335"/>
                  </a:lnTo>
                  <a:lnTo>
                    <a:pt x="463" y="1314"/>
                  </a:lnTo>
                  <a:lnTo>
                    <a:pt x="413" y="1288"/>
                  </a:lnTo>
                  <a:lnTo>
                    <a:pt x="366" y="1258"/>
                  </a:lnTo>
                  <a:lnTo>
                    <a:pt x="323" y="1223"/>
                  </a:lnTo>
                  <a:lnTo>
                    <a:pt x="283" y="1184"/>
                  </a:lnTo>
                  <a:lnTo>
                    <a:pt x="247" y="1141"/>
                  </a:lnTo>
                  <a:lnTo>
                    <a:pt x="221" y="1105"/>
                  </a:lnTo>
                  <a:lnTo>
                    <a:pt x="197" y="1066"/>
                  </a:lnTo>
                  <a:lnTo>
                    <a:pt x="176" y="1023"/>
                  </a:lnTo>
                  <a:lnTo>
                    <a:pt x="159" y="977"/>
                  </a:lnTo>
                  <a:lnTo>
                    <a:pt x="143" y="929"/>
                  </a:lnTo>
                  <a:lnTo>
                    <a:pt x="132" y="876"/>
                  </a:lnTo>
                  <a:lnTo>
                    <a:pt x="0" y="876"/>
                  </a:lnTo>
                  <a:lnTo>
                    <a:pt x="0" y="730"/>
                  </a:lnTo>
                  <a:lnTo>
                    <a:pt x="113" y="730"/>
                  </a:lnTo>
                  <a:lnTo>
                    <a:pt x="113" y="695"/>
                  </a:lnTo>
                  <a:lnTo>
                    <a:pt x="114" y="666"/>
                  </a:lnTo>
                  <a:lnTo>
                    <a:pt x="114" y="635"/>
                  </a:lnTo>
                  <a:lnTo>
                    <a:pt x="0" y="635"/>
                  </a:lnTo>
                  <a:lnTo>
                    <a:pt x="0" y="489"/>
                  </a:lnTo>
                  <a:lnTo>
                    <a:pt x="137" y="489"/>
                  </a:lnTo>
                  <a:lnTo>
                    <a:pt x="152" y="435"/>
                  </a:lnTo>
                  <a:lnTo>
                    <a:pt x="171" y="384"/>
                  </a:lnTo>
                  <a:lnTo>
                    <a:pt x="192" y="337"/>
                  </a:lnTo>
                  <a:lnTo>
                    <a:pt x="218" y="291"/>
                  </a:lnTo>
                  <a:lnTo>
                    <a:pt x="246" y="249"/>
                  </a:lnTo>
                  <a:lnTo>
                    <a:pt x="278" y="210"/>
                  </a:lnTo>
                  <a:lnTo>
                    <a:pt x="318" y="168"/>
                  </a:lnTo>
                  <a:lnTo>
                    <a:pt x="362" y="131"/>
                  </a:lnTo>
                  <a:lnTo>
                    <a:pt x="408" y="97"/>
                  </a:lnTo>
                  <a:lnTo>
                    <a:pt x="458" y="68"/>
                  </a:lnTo>
                  <a:lnTo>
                    <a:pt x="511" y="44"/>
                  </a:lnTo>
                  <a:lnTo>
                    <a:pt x="566" y="25"/>
                  </a:lnTo>
                  <a:lnTo>
                    <a:pt x="624" y="12"/>
                  </a:lnTo>
                  <a:lnTo>
                    <a:pt x="684" y="3"/>
                  </a:lnTo>
                  <a:lnTo>
                    <a:pt x="747" y="0"/>
                  </a:lnTo>
                  <a:close/>
                </a:path>
              </a:pathLst>
            </a:custGeom>
            <a:grpFill/>
            <a:ln w="0">
              <a:noFill/>
              <a:prstDash val="solid"/>
              <a:round/>
            </a:ln>
          </p:spPr>
          <p:txBody>
            <a:bodyPr vert="horz" wrap="square" lIns="91416" tIns="45708" rIns="91416" bIns="45708"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prstClr val="black"/>
                </a:solidFill>
                <a:effectLst/>
                <a:uLnTx/>
                <a:uFillTx/>
              </a:endParaRPr>
            </a:p>
          </p:txBody>
        </p:sp>
        <p:sp>
          <p:nvSpPr>
            <p:cNvPr id="48" name="Freeform 17"/>
            <p:cNvSpPr>
              <a:spLocks noEditPoints="1"/>
            </p:cNvSpPr>
            <p:nvPr/>
          </p:nvSpPr>
          <p:spPr bwMode="auto">
            <a:xfrm>
              <a:off x="-300" y="277"/>
              <a:ext cx="408" cy="410"/>
            </a:xfrm>
            <a:custGeom>
              <a:avLst/>
              <a:gdLst>
                <a:gd name="T0" fmla="*/ 1069 w 2449"/>
                <a:gd name="T1" fmla="*/ 279 h 2460"/>
                <a:gd name="T2" fmla="*/ 852 w 2449"/>
                <a:gd name="T3" fmla="*/ 343 h 2460"/>
                <a:gd name="T4" fmla="*/ 659 w 2449"/>
                <a:gd name="T5" fmla="*/ 452 h 2460"/>
                <a:gd name="T6" fmla="*/ 497 w 2449"/>
                <a:gd name="T7" fmla="*/ 604 h 2460"/>
                <a:gd name="T8" fmla="*/ 373 w 2449"/>
                <a:gd name="T9" fmla="*/ 788 h 2460"/>
                <a:gd name="T10" fmla="*/ 295 w 2449"/>
                <a:gd name="T11" fmla="*/ 998 h 2460"/>
                <a:gd name="T12" fmla="*/ 266 w 2449"/>
                <a:gd name="T13" fmla="*/ 1229 h 2460"/>
                <a:gd name="T14" fmla="*/ 295 w 2449"/>
                <a:gd name="T15" fmla="*/ 1461 h 2460"/>
                <a:gd name="T16" fmla="*/ 373 w 2449"/>
                <a:gd name="T17" fmla="*/ 1672 h 2460"/>
                <a:gd name="T18" fmla="*/ 497 w 2449"/>
                <a:gd name="T19" fmla="*/ 1856 h 2460"/>
                <a:gd name="T20" fmla="*/ 659 w 2449"/>
                <a:gd name="T21" fmla="*/ 2007 h 2460"/>
                <a:gd name="T22" fmla="*/ 852 w 2449"/>
                <a:gd name="T23" fmla="*/ 2116 h 2460"/>
                <a:gd name="T24" fmla="*/ 1069 w 2449"/>
                <a:gd name="T25" fmla="*/ 2180 h 2460"/>
                <a:gd name="T26" fmla="*/ 1304 w 2449"/>
                <a:gd name="T27" fmla="*/ 2188 h 2460"/>
                <a:gd name="T28" fmla="*/ 1527 w 2449"/>
                <a:gd name="T29" fmla="*/ 2142 h 2460"/>
                <a:gd name="T30" fmla="*/ 1729 w 2449"/>
                <a:gd name="T31" fmla="*/ 2048 h 2460"/>
                <a:gd name="T32" fmla="*/ 1901 w 2449"/>
                <a:gd name="T33" fmla="*/ 1910 h 2460"/>
                <a:gd name="T34" fmla="*/ 2039 w 2449"/>
                <a:gd name="T35" fmla="*/ 1737 h 2460"/>
                <a:gd name="T36" fmla="*/ 2134 w 2449"/>
                <a:gd name="T37" fmla="*/ 1534 h 2460"/>
                <a:gd name="T38" fmla="*/ 2180 w 2449"/>
                <a:gd name="T39" fmla="*/ 1308 h 2460"/>
                <a:gd name="T40" fmla="*/ 2170 w 2449"/>
                <a:gd name="T41" fmla="*/ 1074 h 2460"/>
                <a:gd name="T42" fmla="*/ 2108 w 2449"/>
                <a:gd name="T43" fmla="*/ 855 h 2460"/>
                <a:gd name="T44" fmla="*/ 1997 w 2449"/>
                <a:gd name="T45" fmla="*/ 662 h 2460"/>
                <a:gd name="T46" fmla="*/ 1848 w 2449"/>
                <a:gd name="T47" fmla="*/ 498 h 2460"/>
                <a:gd name="T48" fmla="*/ 1665 w 2449"/>
                <a:gd name="T49" fmla="*/ 375 h 2460"/>
                <a:gd name="T50" fmla="*/ 1455 w 2449"/>
                <a:gd name="T51" fmla="*/ 296 h 2460"/>
                <a:gd name="T52" fmla="*/ 1225 w 2449"/>
                <a:gd name="T53" fmla="*/ 267 h 2460"/>
                <a:gd name="T54" fmla="*/ 1405 w 2449"/>
                <a:gd name="T55" fmla="*/ 13 h 2460"/>
                <a:gd name="T56" fmla="*/ 1661 w 2449"/>
                <a:gd name="T57" fmla="*/ 80 h 2460"/>
                <a:gd name="T58" fmla="*/ 1892 w 2449"/>
                <a:gd name="T59" fmla="*/ 197 h 2460"/>
                <a:gd name="T60" fmla="*/ 2090 w 2449"/>
                <a:gd name="T61" fmla="*/ 359 h 2460"/>
                <a:gd name="T62" fmla="*/ 2252 w 2449"/>
                <a:gd name="T63" fmla="*/ 560 h 2460"/>
                <a:gd name="T64" fmla="*/ 2369 w 2449"/>
                <a:gd name="T65" fmla="*/ 791 h 2460"/>
                <a:gd name="T66" fmla="*/ 2436 w 2449"/>
                <a:gd name="T67" fmla="*/ 1047 h 2460"/>
                <a:gd name="T68" fmla="*/ 2446 w 2449"/>
                <a:gd name="T69" fmla="*/ 1321 h 2460"/>
                <a:gd name="T70" fmla="*/ 2397 w 2449"/>
                <a:gd name="T71" fmla="*/ 1585 h 2460"/>
                <a:gd name="T72" fmla="*/ 2296 w 2449"/>
                <a:gd name="T73" fmla="*/ 1826 h 2460"/>
                <a:gd name="T74" fmla="*/ 2149 w 2449"/>
                <a:gd name="T75" fmla="*/ 2037 h 2460"/>
                <a:gd name="T76" fmla="*/ 1961 w 2449"/>
                <a:gd name="T77" fmla="*/ 2213 h 2460"/>
                <a:gd name="T78" fmla="*/ 1741 w 2449"/>
                <a:gd name="T79" fmla="*/ 2345 h 2460"/>
                <a:gd name="T80" fmla="*/ 1493 w 2449"/>
                <a:gd name="T81" fmla="*/ 2431 h 2460"/>
                <a:gd name="T82" fmla="*/ 1225 w 2449"/>
                <a:gd name="T83" fmla="*/ 2460 h 2460"/>
                <a:gd name="T84" fmla="*/ 956 w 2449"/>
                <a:gd name="T85" fmla="*/ 2431 h 2460"/>
                <a:gd name="T86" fmla="*/ 708 w 2449"/>
                <a:gd name="T87" fmla="*/ 2345 h 2460"/>
                <a:gd name="T88" fmla="*/ 488 w 2449"/>
                <a:gd name="T89" fmla="*/ 2213 h 2460"/>
                <a:gd name="T90" fmla="*/ 300 w 2449"/>
                <a:gd name="T91" fmla="*/ 2037 h 2460"/>
                <a:gd name="T92" fmla="*/ 153 w 2449"/>
                <a:gd name="T93" fmla="*/ 1826 h 2460"/>
                <a:gd name="T94" fmla="*/ 52 w 2449"/>
                <a:gd name="T95" fmla="*/ 1585 h 2460"/>
                <a:gd name="T96" fmla="*/ 3 w 2449"/>
                <a:gd name="T97" fmla="*/ 1321 h 2460"/>
                <a:gd name="T98" fmla="*/ 13 w 2449"/>
                <a:gd name="T99" fmla="*/ 1047 h 2460"/>
                <a:gd name="T100" fmla="*/ 80 w 2449"/>
                <a:gd name="T101" fmla="*/ 791 h 2460"/>
                <a:gd name="T102" fmla="*/ 197 w 2449"/>
                <a:gd name="T103" fmla="*/ 560 h 2460"/>
                <a:gd name="T104" fmla="*/ 359 w 2449"/>
                <a:gd name="T105" fmla="*/ 359 h 2460"/>
                <a:gd name="T106" fmla="*/ 557 w 2449"/>
                <a:gd name="T107" fmla="*/ 197 h 2460"/>
                <a:gd name="T108" fmla="*/ 789 w 2449"/>
                <a:gd name="T109" fmla="*/ 80 h 2460"/>
                <a:gd name="T110" fmla="*/ 1044 w 2449"/>
                <a:gd name="T111" fmla="*/ 13 h 2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449" h="2460">
                  <a:moveTo>
                    <a:pt x="1225" y="267"/>
                  </a:moveTo>
                  <a:lnTo>
                    <a:pt x="1147" y="270"/>
                  </a:lnTo>
                  <a:lnTo>
                    <a:pt x="1069" y="279"/>
                  </a:lnTo>
                  <a:lnTo>
                    <a:pt x="995" y="296"/>
                  </a:lnTo>
                  <a:lnTo>
                    <a:pt x="922" y="316"/>
                  </a:lnTo>
                  <a:lnTo>
                    <a:pt x="852" y="343"/>
                  </a:lnTo>
                  <a:lnTo>
                    <a:pt x="784" y="375"/>
                  </a:lnTo>
                  <a:lnTo>
                    <a:pt x="720" y="412"/>
                  </a:lnTo>
                  <a:lnTo>
                    <a:pt x="659" y="452"/>
                  </a:lnTo>
                  <a:lnTo>
                    <a:pt x="601" y="498"/>
                  </a:lnTo>
                  <a:lnTo>
                    <a:pt x="548" y="549"/>
                  </a:lnTo>
                  <a:lnTo>
                    <a:pt x="497" y="604"/>
                  </a:lnTo>
                  <a:lnTo>
                    <a:pt x="452" y="662"/>
                  </a:lnTo>
                  <a:lnTo>
                    <a:pt x="410" y="723"/>
                  </a:lnTo>
                  <a:lnTo>
                    <a:pt x="373" y="788"/>
                  </a:lnTo>
                  <a:lnTo>
                    <a:pt x="341" y="855"/>
                  </a:lnTo>
                  <a:lnTo>
                    <a:pt x="315" y="926"/>
                  </a:lnTo>
                  <a:lnTo>
                    <a:pt x="295" y="998"/>
                  </a:lnTo>
                  <a:lnTo>
                    <a:pt x="279" y="1074"/>
                  </a:lnTo>
                  <a:lnTo>
                    <a:pt x="269" y="1151"/>
                  </a:lnTo>
                  <a:lnTo>
                    <a:pt x="266" y="1229"/>
                  </a:lnTo>
                  <a:lnTo>
                    <a:pt x="269" y="1308"/>
                  </a:lnTo>
                  <a:lnTo>
                    <a:pt x="279" y="1386"/>
                  </a:lnTo>
                  <a:lnTo>
                    <a:pt x="295" y="1461"/>
                  </a:lnTo>
                  <a:lnTo>
                    <a:pt x="315" y="1534"/>
                  </a:lnTo>
                  <a:lnTo>
                    <a:pt x="341" y="1604"/>
                  </a:lnTo>
                  <a:lnTo>
                    <a:pt x="373" y="1672"/>
                  </a:lnTo>
                  <a:lnTo>
                    <a:pt x="410" y="1737"/>
                  </a:lnTo>
                  <a:lnTo>
                    <a:pt x="452" y="1798"/>
                  </a:lnTo>
                  <a:lnTo>
                    <a:pt x="497" y="1856"/>
                  </a:lnTo>
                  <a:lnTo>
                    <a:pt x="548" y="1910"/>
                  </a:lnTo>
                  <a:lnTo>
                    <a:pt x="601" y="1960"/>
                  </a:lnTo>
                  <a:lnTo>
                    <a:pt x="659" y="2007"/>
                  </a:lnTo>
                  <a:lnTo>
                    <a:pt x="720" y="2048"/>
                  </a:lnTo>
                  <a:lnTo>
                    <a:pt x="784" y="2084"/>
                  </a:lnTo>
                  <a:lnTo>
                    <a:pt x="852" y="2116"/>
                  </a:lnTo>
                  <a:lnTo>
                    <a:pt x="922" y="2142"/>
                  </a:lnTo>
                  <a:lnTo>
                    <a:pt x="995" y="2164"/>
                  </a:lnTo>
                  <a:lnTo>
                    <a:pt x="1069" y="2180"/>
                  </a:lnTo>
                  <a:lnTo>
                    <a:pt x="1147" y="2188"/>
                  </a:lnTo>
                  <a:lnTo>
                    <a:pt x="1225" y="2192"/>
                  </a:lnTo>
                  <a:lnTo>
                    <a:pt x="1304" y="2188"/>
                  </a:lnTo>
                  <a:lnTo>
                    <a:pt x="1380" y="2180"/>
                  </a:lnTo>
                  <a:lnTo>
                    <a:pt x="1455" y="2164"/>
                  </a:lnTo>
                  <a:lnTo>
                    <a:pt x="1527" y="2142"/>
                  </a:lnTo>
                  <a:lnTo>
                    <a:pt x="1597" y="2116"/>
                  </a:lnTo>
                  <a:lnTo>
                    <a:pt x="1665" y="2084"/>
                  </a:lnTo>
                  <a:lnTo>
                    <a:pt x="1729" y="2048"/>
                  </a:lnTo>
                  <a:lnTo>
                    <a:pt x="1790" y="2007"/>
                  </a:lnTo>
                  <a:lnTo>
                    <a:pt x="1848" y="1960"/>
                  </a:lnTo>
                  <a:lnTo>
                    <a:pt x="1901" y="1910"/>
                  </a:lnTo>
                  <a:lnTo>
                    <a:pt x="1952" y="1856"/>
                  </a:lnTo>
                  <a:lnTo>
                    <a:pt x="1997" y="1798"/>
                  </a:lnTo>
                  <a:lnTo>
                    <a:pt x="2039" y="1737"/>
                  </a:lnTo>
                  <a:lnTo>
                    <a:pt x="2076" y="1672"/>
                  </a:lnTo>
                  <a:lnTo>
                    <a:pt x="2108" y="1604"/>
                  </a:lnTo>
                  <a:lnTo>
                    <a:pt x="2134" y="1534"/>
                  </a:lnTo>
                  <a:lnTo>
                    <a:pt x="2155" y="1461"/>
                  </a:lnTo>
                  <a:lnTo>
                    <a:pt x="2170" y="1386"/>
                  </a:lnTo>
                  <a:lnTo>
                    <a:pt x="2180" y="1308"/>
                  </a:lnTo>
                  <a:lnTo>
                    <a:pt x="2183" y="1229"/>
                  </a:lnTo>
                  <a:lnTo>
                    <a:pt x="2180" y="1151"/>
                  </a:lnTo>
                  <a:lnTo>
                    <a:pt x="2170" y="1074"/>
                  </a:lnTo>
                  <a:lnTo>
                    <a:pt x="2155" y="998"/>
                  </a:lnTo>
                  <a:lnTo>
                    <a:pt x="2134" y="926"/>
                  </a:lnTo>
                  <a:lnTo>
                    <a:pt x="2108" y="855"/>
                  </a:lnTo>
                  <a:lnTo>
                    <a:pt x="2076" y="788"/>
                  </a:lnTo>
                  <a:lnTo>
                    <a:pt x="2039" y="723"/>
                  </a:lnTo>
                  <a:lnTo>
                    <a:pt x="1997" y="662"/>
                  </a:lnTo>
                  <a:lnTo>
                    <a:pt x="1952" y="604"/>
                  </a:lnTo>
                  <a:lnTo>
                    <a:pt x="1901" y="549"/>
                  </a:lnTo>
                  <a:lnTo>
                    <a:pt x="1848" y="498"/>
                  </a:lnTo>
                  <a:lnTo>
                    <a:pt x="1790" y="452"/>
                  </a:lnTo>
                  <a:lnTo>
                    <a:pt x="1729" y="412"/>
                  </a:lnTo>
                  <a:lnTo>
                    <a:pt x="1665" y="375"/>
                  </a:lnTo>
                  <a:lnTo>
                    <a:pt x="1597" y="343"/>
                  </a:lnTo>
                  <a:lnTo>
                    <a:pt x="1527" y="316"/>
                  </a:lnTo>
                  <a:lnTo>
                    <a:pt x="1455" y="296"/>
                  </a:lnTo>
                  <a:lnTo>
                    <a:pt x="1380" y="279"/>
                  </a:lnTo>
                  <a:lnTo>
                    <a:pt x="1304" y="270"/>
                  </a:lnTo>
                  <a:lnTo>
                    <a:pt x="1225" y="267"/>
                  </a:lnTo>
                  <a:close/>
                  <a:moveTo>
                    <a:pt x="1225" y="0"/>
                  </a:moveTo>
                  <a:lnTo>
                    <a:pt x="1316" y="3"/>
                  </a:lnTo>
                  <a:lnTo>
                    <a:pt x="1405" y="13"/>
                  </a:lnTo>
                  <a:lnTo>
                    <a:pt x="1493" y="29"/>
                  </a:lnTo>
                  <a:lnTo>
                    <a:pt x="1579" y="51"/>
                  </a:lnTo>
                  <a:lnTo>
                    <a:pt x="1661" y="80"/>
                  </a:lnTo>
                  <a:lnTo>
                    <a:pt x="1741" y="114"/>
                  </a:lnTo>
                  <a:lnTo>
                    <a:pt x="1817" y="153"/>
                  </a:lnTo>
                  <a:lnTo>
                    <a:pt x="1892" y="197"/>
                  </a:lnTo>
                  <a:lnTo>
                    <a:pt x="1961" y="247"/>
                  </a:lnTo>
                  <a:lnTo>
                    <a:pt x="2028" y="301"/>
                  </a:lnTo>
                  <a:lnTo>
                    <a:pt x="2090" y="359"/>
                  </a:lnTo>
                  <a:lnTo>
                    <a:pt x="2149" y="423"/>
                  </a:lnTo>
                  <a:lnTo>
                    <a:pt x="2203" y="490"/>
                  </a:lnTo>
                  <a:lnTo>
                    <a:pt x="2252" y="560"/>
                  </a:lnTo>
                  <a:lnTo>
                    <a:pt x="2296" y="633"/>
                  </a:lnTo>
                  <a:lnTo>
                    <a:pt x="2336" y="711"/>
                  </a:lnTo>
                  <a:lnTo>
                    <a:pt x="2369" y="791"/>
                  </a:lnTo>
                  <a:lnTo>
                    <a:pt x="2397" y="874"/>
                  </a:lnTo>
                  <a:lnTo>
                    <a:pt x="2420" y="960"/>
                  </a:lnTo>
                  <a:lnTo>
                    <a:pt x="2436" y="1047"/>
                  </a:lnTo>
                  <a:lnTo>
                    <a:pt x="2446" y="1137"/>
                  </a:lnTo>
                  <a:lnTo>
                    <a:pt x="2449" y="1229"/>
                  </a:lnTo>
                  <a:lnTo>
                    <a:pt x="2446" y="1321"/>
                  </a:lnTo>
                  <a:lnTo>
                    <a:pt x="2436" y="1411"/>
                  </a:lnTo>
                  <a:lnTo>
                    <a:pt x="2420" y="1499"/>
                  </a:lnTo>
                  <a:lnTo>
                    <a:pt x="2397" y="1585"/>
                  </a:lnTo>
                  <a:lnTo>
                    <a:pt x="2369" y="1668"/>
                  </a:lnTo>
                  <a:lnTo>
                    <a:pt x="2336" y="1748"/>
                  </a:lnTo>
                  <a:lnTo>
                    <a:pt x="2296" y="1826"/>
                  </a:lnTo>
                  <a:lnTo>
                    <a:pt x="2252" y="1899"/>
                  </a:lnTo>
                  <a:lnTo>
                    <a:pt x="2203" y="1970"/>
                  </a:lnTo>
                  <a:lnTo>
                    <a:pt x="2149" y="2037"/>
                  </a:lnTo>
                  <a:lnTo>
                    <a:pt x="2090" y="2100"/>
                  </a:lnTo>
                  <a:lnTo>
                    <a:pt x="2028" y="2158"/>
                  </a:lnTo>
                  <a:lnTo>
                    <a:pt x="1961" y="2213"/>
                  </a:lnTo>
                  <a:lnTo>
                    <a:pt x="1892" y="2262"/>
                  </a:lnTo>
                  <a:lnTo>
                    <a:pt x="1817" y="2306"/>
                  </a:lnTo>
                  <a:lnTo>
                    <a:pt x="1741" y="2345"/>
                  </a:lnTo>
                  <a:lnTo>
                    <a:pt x="1661" y="2379"/>
                  </a:lnTo>
                  <a:lnTo>
                    <a:pt x="1579" y="2408"/>
                  </a:lnTo>
                  <a:lnTo>
                    <a:pt x="1493" y="2431"/>
                  </a:lnTo>
                  <a:lnTo>
                    <a:pt x="1405" y="2446"/>
                  </a:lnTo>
                  <a:lnTo>
                    <a:pt x="1316" y="2457"/>
                  </a:lnTo>
                  <a:lnTo>
                    <a:pt x="1225" y="2460"/>
                  </a:lnTo>
                  <a:lnTo>
                    <a:pt x="1133" y="2457"/>
                  </a:lnTo>
                  <a:lnTo>
                    <a:pt x="1044" y="2446"/>
                  </a:lnTo>
                  <a:lnTo>
                    <a:pt x="956" y="2431"/>
                  </a:lnTo>
                  <a:lnTo>
                    <a:pt x="871" y="2408"/>
                  </a:lnTo>
                  <a:lnTo>
                    <a:pt x="789" y="2379"/>
                  </a:lnTo>
                  <a:lnTo>
                    <a:pt x="708" y="2345"/>
                  </a:lnTo>
                  <a:lnTo>
                    <a:pt x="632" y="2306"/>
                  </a:lnTo>
                  <a:lnTo>
                    <a:pt x="557" y="2262"/>
                  </a:lnTo>
                  <a:lnTo>
                    <a:pt x="488" y="2213"/>
                  </a:lnTo>
                  <a:lnTo>
                    <a:pt x="421" y="2158"/>
                  </a:lnTo>
                  <a:lnTo>
                    <a:pt x="359" y="2100"/>
                  </a:lnTo>
                  <a:lnTo>
                    <a:pt x="300" y="2037"/>
                  </a:lnTo>
                  <a:lnTo>
                    <a:pt x="247" y="1970"/>
                  </a:lnTo>
                  <a:lnTo>
                    <a:pt x="197" y="1899"/>
                  </a:lnTo>
                  <a:lnTo>
                    <a:pt x="153" y="1826"/>
                  </a:lnTo>
                  <a:lnTo>
                    <a:pt x="113" y="1748"/>
                  </a:lnTo>
                  <a:lnTo>
                    <a:pt x="80" y="1668"/>
                  </a:lnTo>
                  <a:lnTo>
                    <a:pt x="52" y="1585"/>
                  </a:lnTo>
                  <a:lnTo>
                    <a:pt x="29" y="1499"/>
                  </a:lnTo>
                  <a:lnTo>
                    <a:pt x="13" y="1411"/>
                  </a:lnTo>
                  <a:lnTo>
                    <a:pt x="3" y="1321"/>
                  </a:lnTo>
                  <a:lnTo>
                    <a:pt x="0" y="1229"/>
                  </a:lnTo>
                  <a:lnTo>
                    <a:pt x="3" y="1137"/>
                  </a:lnTo>
                  <a:lnTo>
                    <a:pt x="13" y="1047"/>
                  </a:lnTo>
                  <a:lnTo>
                    <a:pt x="29" y="960"/>
                  </a:lnTo>
                  <a:lnTo>
                    <a:pt x="52" y="874"/>
                  </a:lnTo>
                  <a:lnTo>
                    <a:pt x="80" y="791"/>
                  </a:lnTo>
                  <a:lnTo>
                    <a:pt x="113" y="711"/>
                  </a:lnTo>
                  <a:lnTo>
                    <a:pt x="153" y="633"/>
                  </a:lnTo>
                  <a:lnTo>
                    <a:pt x="197" y="560"/>
                  </a:lnTo>
                  <a:lnTo>
                    <a:pt x="247" y="490"/>
                  </a:lnTo>
                  <a:lnTo>
                    <a:pt x="300" y="423"/>
                  </a:lnTo>
                  <a:lnTo>
                    <a:pt x="359" y="359"/>
                  </a:lnTo>
                  <a:lnTo>
                    <a:pt x="421" y="301"/>
                  </a:lnTo>
                  <a:lnTo>
                    <a:pt x="488" y="247"/>
                  </a:lnTo>
                  <a:lnTo>
                    <a:pt x="557" y="197"/>
                  </a:lnTo>
                  <a:lnTo>
                    <a:pt x="632" y="153"/>
                  </a:lnTo>
                  <a:lnTo>
                    <a:pt x="708" y="114"/>
                  </a:lnTo>
                  <a:lnTo>
                    <a:pt x="789" y="80"/>
                  </a:lnTo>
                  <a:lnTo>
                    <a:pt x="871" y="51"/>
                  </a:lnTo>
                  <a:lnTo>
                    <a:pt x="956" y="29"/>
                  </a:lnTo>
                  <a:lnTo>
                    <a:pt x="1044" y="13"/>
                  </a:lnTo>
                  <a:lnTo>
                    <a:pt x="1133" y="3"/>
                  </a:lnTo>
                  <a:lnTo>
                    <a:pt x="1225" y="0"/>
                  </a:lnTo>
                  <a:close/>
                </a:path>
              </a:pathLst>
            </a:custGeom>
            <a:grpFill/>
            <a:ln w="0">
              <a:noFill/>
              <a:prstDash val="solid"/>
              <a:round/>
            </a:ln>
          </p:spPr>
          <p:txBody>
            <a:bodyPr vert="horz" wrap="square" lIns="91416" tIns="45708" rIns="91416" bIns="45708"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prstClr val="black"/>
                </a:solidFill>
                <a:effectLst/>
                <a:uLnTx/>
                <a:uFillTx/>
              </a:endParaRPr>
            </a:p>
          </p:txBody>
        </p:sp>
        <p:sp>
          <p:nvSpPr>
            <p:cNvPr id="49" name="Freeform 18"/>
            <p:cNvSpPr/>
            <p:nvPr/>
          </p:nvSpPr>
          <p:spPr bwMode="auto">
            <a:xfrm>
              <a:off x="-17" y="278"/>
              <a:ext cx="222" cy="410"/>
            </a:xfrm>
            <a:custGeom>
              <a:avLst/>
              <a:gdLst>
                <a:gd name="T0" fmla="*/ 199 w 1332"/>
                <a:gd name="T1" fmla="*/ 3 h 2461"/>
                <a:gd name="T2" fmla="*/ 376 w 1332"/>
                <a:gd name="T3" fmla="*/ 30 h 2461"/>
                <a:gd name="T4" fmla="*/ 544 w 1332"/>
                <a:gd name="T5" fmla="*/ 80 h 2461"/>
                <a:gd name="T6" fmla="*/ 701 w 1332"/>
                <a:gd name="T7" fmla="*/ 154 h 2461"/>
                <a:gd name="T8" fmla="*/ 844 w 1332"/>
                <a:gd name="T9" fmla="*/ 248 h 2461"/>
                <a:gd name="T10" fmla="*/ 974 w 1332"/>
                <a:gd name="T11" fmla="*/ 361 h 2461"/>
                <a:gd name="T12" fmla="*/ 1085 w 1332"/>
                <a:gd name="T13" fmla="*/ 490 h 2461"/>
                <a:gd name="T14" fmla="*/ 1179 w 1332"/>
                <a:gd name="T15" fmla="*/ 635 h 2461"/>
                <a:gd name="T16" fmla="*/ 1252 w 1332"/>
                <a:gd name="T17" fmla="*/ 793 h 2461"/>
                <a:gd name="T18" fmla="*/ 1302 w 1332"/>
                <a:gd name="T19" fmla="*/ 961 h 2461"/>
                <a:gd name="T20" fmla="*/ 1328 w 1332"/>
                <a:gd name="T21" fmla="*/ 1139 h 2461"/>
                <a:gd name="T22" fmla="*/ 1328 w 1332"/>
                <a:gd name="T23" fmla="*/ 1322 h 2461"/>
                <a:gd name="T24" fmla="*/ 1302 w 1332"/>
                <a:gd name="T25" fmla="*/ 1501 h 2461"/>
                <a:gd name="T26" fmla="*/ 1252 w 1332"/>
                <a:gd name="T27" fmla="*/ 1669 h 2461"/>
                <a:gd name="T28" fmla="*/ 1179 w 1332"/>
                <a:gd name="T29" fmla="*/ 1826 h 2461"/>
                <a:gd name="T30" fmla="*/ 1085 w 1332"/>
                <a:gd name="T31" fmla="*/ 1971 h 2461"/>
                <a:gd name="T32" fmla="*/ 974 w 1332"/>
                <a:gd name="T33" fmla="*/ 2100 h 2461"/>
                <a:gd name="T34" fmla="*/ 844 w 1332"/>
                <a:gd name="T35" fmla="*/ 2213 h 2461"/>
                <a:gd name="T36" fmla="*/ 701 w 1332"/>
                <a:gd name="T37" fmla="*/ 2307 h 2461"/>
                <a:gd name="T38" fmla="*/ 544 w 1332"/>
                <a:gd name="T39" fmla="*/ 2381 h 2461"/>
                <a:gd name="T40" fmla="*/ 376 w 1332"/>
                <a:gd name="T41" fmla="*/ 2431 h 2461"/>
                <a:gd name="T42" fmla="*/ 199 w 1332"/>
                <a:gd name="T43" fmla="*/ 2457 h 2461"/>
                <a:gd name="T44" fmla="*/ 53 w 1332"/>
                <a:gd name="T45" fmla="*/ 2460 h 2461"/>
                <a:gd name="T46" fmla="*/ 79 w 1332"/>
                <a:gd name="T47" fmla="*/ 2426 h 2461"/>
                <a:gd name="T48" fmla="*/ 231 w 1332"/>
                <a:gd name="T49" fmla="*/ 2349 h 2461"/>
                <a:gd name="T50" fmla="*/ 370 w 1332"/>
                <a:gd name="T51" fmla="*/ 2255 h 2461"/>
                <a:gd name="T52" fmla="*/ 497 w 1332"/>
                <a:gd name="T53" fmla="*/ 2143 h 2461"/>
                <a:gd name="T54" fmla="*/ 618 w 1332"/>
                <a:gd name="T55" fmla="*/ 2044 h 2461"/>
                <a:gd name="T56" fmla="*/ 735 w 1332"/>
                <a:gd name="T57" fmla="*/ 1958 h 2461"/>
                <a:gd name="T58" fmla="*/ 837 w 1332"/>
                <a:gd name="T59" fmla="*/ 1852 h 2461"/>
                <a:gd name="T60" fmla="*/ 924 w 1332"/>
                <a:gd name="T61" fmla="*/ 1734 h 2461"/>
                <a:gd name="T62" fmla="*/ 991 w 1332"/>
                <a:gd name="T63" fmla="*/ 1603 h 2461"/>
                <a:gd name="T64" fmla="*/ 1038 w 1332"/>
                <a:gd name="T65" fmla="*/ 1460 h 2461"/>
                <a:gd name="T66" fmla="*/ 1062 w 1332"/>
                <a:gd name="T67" fmla="*/ 1309 h 2461"/>
                <a:gd name="T68" fmla="*/ 1062 w 1332"/>
                <a:gd name="T69" fmla="*/ 1152 h 2461"/>
                <a:gd name="T70" fmla="*/ 1038 w 1332"/>
                <a:gd name="T71" fmla="*/ 1001 h 2461"/>
                <a:gd name="T72" fmla="*/ 991 w 1332"/>
                <a:gd name="T73" fmla="*/ 858 h 2461"/>
                <a:gd name="T74" fmla="*/ 924 w 1332"/>
                <a:gd name="T75" fmla="*/ 727 h 2461"/>
                <a:gd name="T76" fmla="*/ 837 w 1332"/>
                <a:gd name="T77" fmla="*/ 608 h 2461"/>
                <a:gd name="T78" fmla="*/ 735 w 1332"/>
                <a:gd name="T79" fmla="*/ 504 h 2461"/>
                <a:gd name="T80" fmla="*/ 618 w 1332"/>
                <a:gd name="T81" fmla="*/ 417 h 2461"/>
                <a:gd name="T82" fmla="*/ 497 w 1332"/>
                <a:gd name="T83" fmla="*/ 318 h 2461"/>
                <a:gd name="T84" fmla="*/ 370 w 1332"/>
                <a:gd name="T85" fmla="*/ 206 h 2461"/>
                <a:gd name="T86" fmla="*/ 231 w 1332"/>
                <a:gd name="T87" fmla="*/ 112 h 2461"/>
                <a:gd name="T88" fmla="*/ 79 w 1332"/>
                <a:gd name="T89" fmla="*/ 35 h 2461"/>
                <a:gd name="T90" fmla="*/ 53 w 1332"/>
                <a:gd name="T91" fmla="*/ 1 h 2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332" h="2461">
                  <a:moveTo>
                    <a:pt x="108" y="0"/>
                  </a:moveTo>
                  <a:lnTo>
                    <a:pt x="199" y="3"/>
                  </a:lnTo>
                  <a:lnTo>
                    <a:pt x="289" y="13"/>
                  </a:lnTo>
                  <a:lnTo>
                    <a:pt x="376" y="30"/>
                  </a:lnTo>
                  <a:lnTo>
                    <a:pt x="461" y="53"/>
                  </a:lnTo>
                  <a:lnTo>
                    <a:pt x="544" y="80"/>
                  </a:lnTo>
                  <a:lnTo>
                    <a:pt x="624" y="114"/>
                  </a:lnTo>
                  <a:lnTo>
                    <a:pt x="701" y="154"/>
                  </a:lnTo>
                  <a:lnTo>
                    <a:pt x="774" y="199"/>
                  </a:lnTo>
                  <a:lnTo>
                    <a:pt x="844" y="248"/>
                  </a:lnTo>
                  <a:lnTo>
                    <a:pt x="910" y="302"/>
                  </a:lnTo>
                  <a:lnTo>
                    <a:pt x="974" y="361"/>
                  </a:lnTo>
                  <a:lnTo>
                    <a:pt x="1032" y="423"/>
                  </a:lnTo>
                  <a:lnTo>
                    <a:pt x="1085" y="490"/>
                  </a:lnTo>
                  <a:lnTo>
                    <a:pt x="1135" y="560"/>
                  </a:lnTo>
                  <a:lnTo>
                    <a:pt x="1179" y="635"/>
                  </a:lnTo>
                  <a:lnTo>
                    <a:pt x="1218" y="711"/>
                  </a:lnTo>
                  <a:lnTo>
                    <a:pt x="1252" y="793"/>
                  </a:lnTo>
                  <a:lnTo>
                    <a:pt x="1280" y="875"/>
                  </a:lnTo>
                  <a:lnTo>
                    <a:pt x="1302" y="961"/>
                  </a:lnTo>
                  <a:lnTo>
                    <a:pt x="1318" y="1049"/>
                  </a:lnTo>
                  <a:lnTo>
                    <a:pt x="1328" y="1139"/>
                  </a:lnTo>
                  <a:lnTo>
                    <a:pt x="1332" y="1230"/>
                  </a:lnTo>
                  <a:lnTo>
                    <a:pt x="1328" y="1322"/>
                  </a:lnTo>
                  <a:lnTo>
                    <a:pt x="1318" y="1412"/>
                  </a:lnTo>
                  <a:lnTo>
                    <a:pt x="1302" y="1501"/>
                  </a:lnTo>
                  <a:lnTo>
                    <a:pt x="1280" y="1586"/>
                  </a:lnTo>
                  <a:lnTo>
                    <a:pt x="1252" y="1669"/>
                  </a:lnTo>
                  <a:lnTo>
                    <a:pt x="1218" y="1749"/>
                  </a:lnTo>
                  <a:lnTo>
                    <a:pt x="1179" y="1826"/>
                  </a:lnTo>
                  <a:lnTo>
                    <a:pt x="1135" y="1901"/>
                  </a:lnTo>
                  <a:lnTo>
                    <a:pt x="1085" y="1971"/>
                  </a:lnTo>
                  <a:lnTo>
                    <a:pt x="1032" y="2038"/>
                  </a:lnTo>
                  <a:lnTo>
                    <a:pt x="974" y="2100"/>
                  </a:lnTo>
                  <a:lnTo>
                    <a:pt x="910" y="2159"/>
                  </a:lnTo>
                  <a:lnTo>
                    <a:pt x="844" y="2213"/>
                  </a:lnTo>
                  <a:lnTo>
                    <a:pt x="774" y="2262"/>
                  </a:lnTo>
                  <a:lnTo>
                    <a:pt x="701" y="2307"/>
                  </a:lnTo>
                  <a:lnTo>
                    <a:pt x="624" y="2347"/>
                  </a:lnTo>
                  <a:lnTo>
                    <a:pt x="544" y="2381"/>
                  </a:lnTo>
                  <a:lnTo>
                    <a:pt x="461" y="2409"/>
                  </a:lnTo>
                  <a:lnTo>
                    <a:pt x="376" y="2431"/>
                  </a:lnTo>
                  <a:lnTo>
                    <a:pt x="289" y="2448"/>
                  </a:lnTo>
                  <a:lnTo>
                    <a:pt x="199" y="2457"/>
                  </a:lnTo>
                  <a:lnTo>
                    <a:pt x="108" y="2461"/>
                  </a:lnTo>
                  <a:lnTo>
                    <a:pt x="53" y="2460"/>
                  </a:lnTo>
                  <a:lnTo>
                    <a:pt x="0" y="2455"/>
                  </a:lnTo>
                  <a:lnTo>
                    <a:pt x="79" y="2426"/>
                  </a:lnTo>
                  <a:lnTo>
                    <a:pt x="157" y="2390"/>
                  </a:lnTo>
                  <a:lnTo>
                    <a:pt x="231" y="2349"/>
                  </a:lnTo>
                  <a:lnTo>
                    <a:pt x="303" y="2304"/>
                  </a:lnTo>
                  <a:lnTo>
                    <a:pt x="370" y="2255"/>
                  </a:lnTo>
                  <a:lnTo>
                    <a:pt x="436" y="2201"/>
                  </a:lnTo>
                  <a:lnTo>
                    <a:pt x="497" y="2143"/>
                  </a:lnTo>
                  <a:lnTo>
                    <a:pt x="554" y="2082"/>
                  </a:lnTo>
                  <a:lnTo>
                    <a:pt x="618" y="2044"/>
                  </a:lnTo>
                  <a:lnTo>
                    <a:pt x="678" y="2003"/>
                  </a:lnTo>
                  <a:lnTo>
                    <a:pt x="735" y="1958"/>
                  </a:lnTo>
                  <a:lnTo>
                    <a:pt x="788" y="1907"/>
                  </a:lnTo>
                  <a:lnTo>
                    <a:pt x="837" y="1852"/>
                  </a:lnTo>
                  <a:lnTo>
                    <a:pt x="883" y="1795"/>
                  </a:lnTo>
                  <a:lnTo>
                    <a:pt x="924" y="1734"/>
                  </a:lnTo>
                  <a:lnTo>
                    <a:pt x="960" y="1669"/>
                  </a:lnTo>
                  <a:lnTo>
                    <a:pt x="991" y="1603"/>
                  </a:lnTo>
                  <a:lnTo>
                    <a:pt x="1017" y="1532"/>
                  </a:lnTo>
                  <a:lnTo>
                    <a:pt x="1038" y="1460"/>
                  </a:lnTo>
                  <a:lnTo>
                    <a:pt x="1053" y="1386"/>
                  </a:lnTo>
                  <a:lnTo>
                    <a:pt x="1062" y="1309"/>
                  </a:lnTo>
                  <a:lnTo>
                    <a:pt x="1065" y="1230"/>
                  </a:lnTo>
                  <a:lnTo>
                    <a:pt x="1062" y="1152"/>
                  </a:lnTo>
                  <a:lnTo>
                    <a:pt x="1053" y="1075"/>
                  </a:lnTo>
                  <a:lnTo>
                    <a:pt x="1038" y="1001"/>
                  </a:lnTo>
                  <a:lnTo>
                    <a:pt x="1017" y="928"/>
                  </a:lnTo>
                  <a:lnTo>
                    <a:pt x="991" y="858"/>
                  </a:lnTo>
                  <a:lnTo>
                    <a:pt x="960" y="791"/>
                  </a:lnTo>
                  <a:lnTo>
                    <a:pt x="924" y="727"/>
                  </a:lnTo>
                  <a:lnTo>
                    <a:pt x="883" y="665"/>
                  </a:lnTo>
                  <a:lnTo>
                    <a:pt x="837" y="608"/>
                  </a:lnTo>
                  <a:lnTo>
                    <a:pt x="788" y="554"/>
                  </a:lnTo>
                  <a:lnTo>
                    <a:pt x="735" y="504"/>
                  </a:lnTo>
                  <a:lnTo>
                    <a:pt x="678" y="458"/>
                  </a:lnTo>
                  <a:lnTo>
                    <a:pt x="618" y="417"/>
                  </a:lnTo>
                  <a:lnTo>
                    <a:pt x="554" y="379"/>
                  </a:lnTo>
                  <a:lnTo>
                    <a:pt x="497" y="318"/>
                  </a:lnTo>
                  <a:lnTo>
                    <a:pt x="436" y="260"/>
                  </a:lnTo>
                  <a:lnTo>
                    <a:pt x="370" y="206"/>
                  </a:lnTo>
                  <a:lnTo>
                    <a:pt x="303" y="157"/>
                  </a:lnTo>
                  <a:lnTo>
                    <a:pt x="231" y="112"/>
                  </a:lnTo>
                  <a:lnTo>
                    <a:pt x="157" y="71"/>
                  </a:lnTo>
                  <a:lnTo>
                    <a:pt x="79" y="35"/>
                  </a:lnTo>
                  <a:lnTo>
                    <a:pt x="0" y="6"/>
                  </a:lnTo>
                  <a:lnTo>
                    <a:pt x="53" y="1"/>
                  </a:lnTo>
                  <a:lnTo>
                    <a:pt x="108" y="0"/>
                  </a:lnTo>
                  <a:close/>
                </a:path>
              </a:pathLst>
            </a:custGeom>
            <a:grpFill/>
            <a:ln w="0">
              <a:noFill/>
              <a:prstDash val="solid"/>
              <a:round/>
            </a:ln>
          </p:spPr>
          <p:txBody>
            <a:bodyPr vert="horz" wrap="square" lIns="91416" tIns="45708" rIns="91416" bIns="45708"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prstClr val="black"/>
                </a:solidFill>
                <a:effectLst/>
                <a:uLnTx/>
                <a:uFillTx/>
              </a:endParaRPr>
            </a:p>
          </p:txBody>
        </p:sp>
        <p:sp>
          <p:nvSpPr>
            <p:cNvPr id="50" name="Freeform 19"/>
            <p:cNvSpPr/>
            <p:nvPr/>
          </p:nvSpPr>
          <p:spPr bwMode="auto">
            <a:xfrm>
              <a:off x="76" y="278"/>
              <a:ext cx="223" cy="410"/>
            </a:xfrm>
            <a:custGeom>
              <a:avLst/>
              <a:gdLst>
                <a:gd name="T0" fmla="*/ 201 w 1333"/>
                <a:gd name="T1" fmla="*/ 3 h 2461"/>
                <a:gd name="T2" fmla="*/ 378 w 1333"/>
                <a:gd name="T3" fmla="*/ 30 h 2461"/>
                <a:gd name="T4" fmla="*/ 546 w 1333"/>
                <a:gd name="T5" fmla="*/ 80 h 2461"/>
                <a:gd name="T6" fmla="*/ 702 w 1333"/>
                <a:gd name="T7" fmla="*/ 154 h 2461"/>
                <a:gd name="T8" fmla="*/ 846 w 1333"/>
                <a:gd name="T9" fmla="*/ 248 h 2461"/>
                <a:gd name="T10" fmla="*/ 974 w 1333"/>
                <a:gd name="T11" fmla="*/ 361 h 2461"/>
                <a:gd name="T12" fmla="*/ 1087 w 1333"/>
                <a:gd name="T13" fmla="*/ 490 h 2461"/>
                <a:gd name="T14" fmla="*/ 1181 w 1333"/>
                <a:gd name="T15" fmla="*/ 635 h 2461"/>
                <a:gd name="T16" fmla="*/ 1254 w 1333"/>
                <a:gd name="T17" fmla="*/ 791 h 2461"/>
                <a:gd name="T18" fmla="*/ 1304 w 1333"/>
                <a:gd name="T19" fmla="*/ 960 h 2461"/>
                <a:gd name="T20" fmla="*/ 1330 w 1333"/>
                <a:gd name="T21" fmla="*/ 1139 h 2461"/>
                <a:gd name="T22" fmla="*/ 1330 w 1333"/>
                <a:gd name="T23" fmla="*/ 1322 h 2461"/>
                <a:gd name="T24" fmla="*/ 1304 w 1333"/>
                <a:gd name="T25" fmla="*/ 1501 h 2461"/>
                <a:gd name="T26" fmla="*/ 1254 w 1333"/>
                <a:gd name="T27" fmla="*/ 1668 h 2461"/>
                <a:gd name="T28" fmla="*/ 1181 w 1333"/>
                <a:gd name="T29" fmla="*/ 1826 h 2461"/>
                <a:gd name="T30" fmla="*/ 1087 w 1333"/>
                <a:gd name="T31" fmla="*/ 1971 h 2461"/>
                <a:gd name="T32" fmla="*/ 974 w 1333"/>
                <a:gd name="T33" fmla="*/ 2100 h 2461"/>
                <a:gd name="T34" fmla="*/ 846 w 1333"/>
                <a:gd name="T35" fmla="*/ 2213 h 2461"/>
                <a:gd name="T36" fmla="*/ 702 w 1333"/>
                <a:gd name="T37" fmla="*/ 2307 h 2461"/>
                <a:gd name="T38" fmla="*/ 546 w 1333"/>
                <a:gd name="T39" fmla="*/ 2381 h 2461"/>
                <a:gd name="T40" fmla="*/ 378 w 1333"/>
                <a:gd name="T41" fmla="*/ 2431 h 2461"/>
                <a:gd name="T42" fmla="*/ 201 w 1333"/>
                <a:gd name="T43" fmla="*/ 2457 h 2461"/>
                <a:gd name="T44" fmla="*/ 55 w 1333"/>
                <a:gd name="T45" fmla="*/ 2460 h 2461"/>
                <a:gd name="T46" fmla="*/ 81 w 1333"/>
                <a:gd name="T47" fmla="*/ 2426 h 2461"/>
                <a:gd name="T48" fmla="*/ 233 w 1333"/>
                <a:gd name="T49" fmla="*/ 2349 h 2461"/>
                <a:gd name="T50" fmla="*/ 372 w 1333"/>
                <a:gd name="T51" fmla="*/ 2255 h 2461"/>
                <a:gd name="T52" fmla="*/ 499 w 1333"/>
                <a:gd name="T53" fmla="*/ 2143 h 2461"/>
                <a:gd name="T54" fmla="*/ 620 w 1333"/>
                <a:gd name="T55" fmla="*/ 2044 h 2461"/>
                <a:gd name="T56" fmla="*/ 737 w 1333"/>
                <a:gd name="T57" fmla="*/ 1958 h 2461"/>
                <a:gd name="T58" fmla="*/ 839 w 1333"/>
                <a:gd name="T59" fmla="*/ 1852 h 2461"/>
                <a:gd name="T60" fmla="*/ 925 w 1333"/>
                <a:gd name="T61" fmla="*/ 1734 h 2461"/>
                <a:gd name="T62" fmla="*/ 993 w 1333"/>
                <a:gd name="T63" fmla="*/ 1603 h 2461"/>
                <a:gd name="T64" fmla="*/ 1040 w 1333"/>
                <a:gd name="T65" fmla="*/ 1460 h 2461"/>
                <a:gd name="T66" fmla="*/ 1064 w 1333"/>
                <a:gd name="T67" fmla="*/ 1309 h 2461"/>
                <a:gd name="T68" fmla="*/ 1064 w 1333"/>
                <a:gd name="T69" fmla="*/ 1152 h 2461"/>
                <a:gd name="T70" fmla="*/ 1040 w 1333"/>
                <a:gd name="T71" fmla="*/ 1001 h 2461"/>
                <a:gd name="T72" fmla="*/ 993 w 1333"/>
                <a:gd name="T73" fmla="*/ 858 h 2461"/>
                <a:gd name="T74" fmla="*/ 925 w 1333"/>
                <a:gd name="T75" fmla="*/ 727 h 2461"/>
                <a:gd name="T76" fmla="*/ 839 w 1333"/>
                <a:gd name="T77" fmla="*/ 608 h 2461"/>
                <a:gd name="T78" fmla="*/ 737 w 1333"/>
                <a:gd name="T79" fmla="*/ 504 h 2461"/>
                <a:gd name="T80" fmla="*/ 620 w 1333"/>
                <a:gd name="T81" fmla="*/ 417 h 2461"/>
                <a:gd name="T82" fmla="*/ 499 w 1333"/>
                <a:gd name="T83" fmla="*/ 318 h 2461"/>
                <a:gd name="T84" fmla="*/ 372 w 1333"/>
                <a:gd name="T85" fmla="*/ 206 h 2461"/>
                <a:gd name="T86" fmla="*/ 233 w 1333"/>
                <a:gd name="T87" fmla="*/ 112 h 2461"/>
                <a:gd name="T88" fmla="*/ 81 w 1333"/>
                <a:gd name="T89" fmla="*/ 35 h 2461"/>
                <a:gd name="T90" fmla="*/ 55 w 1333"/>
                <a:gd name="T91" fmla="*/ 1 h 2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333" h="2461">
                  <a:moveTo>
                    <a:pt x="109" y="0"/>
                  </a:moveTo>
                  <a:lnTo>
                    <a:pt x="201" y="3"/>
                  </a:lnTo>
                  <a:lnTo>
                    <a:pt x="290" y="13"/>
                  </a:lnTo>
                  <a:lnTo>
                    <a:pt x="378" y="30"/>
                  </a:lnTo>
                  <a:lnTo>
                    <a:pt x="463" y="53"/>
                  </a:lnTo>
                  <a:lnTo>
                    <a:pt x="546" y="80"/>
                  </a:lnTo>
                  <a:lnTo>
                    <a:pt x="625" y="114"/>
                  </a:lnTo>
                  <a:lnTo>
                    <a:pt x="702" y="154"/>
                  </a:lnTo>
                  <a:lnTo>
                    <a:pt x="776" y="199"/>
                  </a:lnTo>
                  <a:lnTo>
                    <a:pt x="846" y="248"/>
                  </a:lnTo>
                  <a:lnTo>
                    <a:pt x="912" y="302"/>
                  </a:lnTo>
                  <a:lnTo>
                    <a:pt x="974" y="361"/>
                  </a:lnTo>
                  <a:lnTo>
                    <a:pt x="1033" y="423"/>
                  </a:lnTo>
                  <a:lnTo>
                    <a:pt x="1087" y="490"/>
                  </a:lnTo>
                  <a:lnTo>
                    <a:pt x="1136" y="560"/>
                  </a:lnTo>
                  <a:lnTo>
                    <a:pt x="1181" y="635"/>
                  </a:lnTo>
                  <a:lnTo>
                    <a:pt x="1220" y="711"/>
                  </a:lnTo>
                  <a:lnTo>
                    <a:pt x="1254" y="791"/>
                  </a:lnTo>
                  <a:lnTo>
                    <a:pt x="1282" y="875"/>
                  </a:lnTo>
                  <a:lnTo>
                    <a:pt x="1304" y="960"/>
                  </a:lnTo>
                  <a:lnTo>
                    <a:pt x="1320" y="1049"/>
                  </a:lnTo>
                  <a:lnTo>
                    <a:pt x="1330" y="1139"/>
                  </a:lnTo>
                  <a:lnTo>
                    <a:pt x="1333" y="1230"/>
                  </a:lnTo>
                  <a:lnTo>
                    <a:pt x="1330" y="1322"/>
                  </a:lnTo>
                  <a:lnTo>
                    <a:pt x="1320" y="1412"/>
                  </a:lnTo>
                  <a:lnTo>
                    <a:pt x="1304" y="1501"/>
                  </a:lnTo>
                  <a:lnTo>
                    <a:pt x="1282" y="1586"/>
                  </a:lnTo>
                  <a:lnTo>
                    <a:pt x="1254" y="1668"/>
                  </a:lnTo>
                  <a:lnTo>
                    <a:pt x="1220" y="1749"/>
                  </a:lnTo>
                  <a:lnTo>
                    <a:pt x="1181" y="1826"/>
                  </a:lnTo>
                  <a:lnTo>
                    <a:pt x="1136" y="1901"/>
                  </a:lnTo>
                  <a:lnTo>
                    <a:pt x="1087" y="1971"/>
                  </a:lnTo>
                  <a:lnTo>
                    <a:pt x="1033" y="2038"/>
                  </a:lnTo>
                  <a:lnTo>
                    <a:pt x="974" y="2100"/>
                  </a:lnTo>
                  <a:lnTo>
                    <a:pt x="912" y="2159"/>
                  </a:lnTo>
                  <a:lnTo>
                    <a:pt x="846" y="2213"/>
                  </a:lnTo>
                  <a:lnTo>
                    <a:pt x="776" y="2262"/>
                  </a:lnTo>
                  <a:lnTo>
                    <a:pt x="702" y="2307"/>
                  </a:lnTo>
                  <a:lnTo>
                    <a:pt x="625" y="2347"/>
                  </a:lnTo>
                  <a:lnTo>
                    <a:pt x="546" y="2381"/>
                  </a:lnTo>
                  <a:lnTo>
                    <a:pt x="463" y="2408"/>
                  </a:lnTo>
                  <a:lnTo>
                    <a:pt x="378" y="2431"/>
                  </a:lnTo>
                  <a:lnTo>
                    <a:pt x="290" y="2448"/>
                  </a:lnTo>
                  <a:lnTo>
                    <a:pt x="201" y="2457"/>
                  </a:lnTo>
                  <a:lnTo>
                    <a:pt x="109" y="2461"/>
                  </a:lnTo>
                  <a:lnTo>
                    <a:pt x="55" y="2460"/>
                  </a:lnTo>
                  <a:lnTo>
                    <a:pt x="0" y="2455"/>
                  </a:lnTo>
                  <a:lnTo>
                    <a:pt x="81" y="2426"/>
                  </a:lnTo>
                  <a:lnTo>
                    <a:pt x="158" y="2390"/>
                  </a:lnTo>
                  <a:lnTo>
                    <a:pt x="233" y="2349"/>
                  </a:lnTo>
                  <a:lnTo>
                    <a:pt x="305" y="2304"/>
                  </a:lnTo>
                  <a:lnTo>
                    <a:pt x="372" y="2255"/>
                  </a:lnTo>
                  <a:lnTo>
                    <a:pt x="438" y="2201"/>
                  </a:lnTo>
                  <a:lnTo>
                    <a:pt x="499" y="2143"/>
                  </a:lnTo>
                  <a:lnTo>
                    <a:pt x="557" y="2082"/>
                  </a:lnTo>
                  <a:lnTo>
                    <a:pt x="620" y="2044"/>
                  </a:lnTo>
                  <a:lnTo>
                    <a:pt x="680" y="2003"/>
                  </a:lnTo>
                  <a:lnTo>
                    <a:pt x="737" y="1958"/>
                  </a:lnTo>
                  <a:lnTo>
                    <a:pt x="790" y="1907"/>
                  </a:lnTo>
                  <a:lnTo>
                    <a:pt x="839" y="1852"/>
                  </a:lnTo>
                  <a:lnTo>
                    <a:pt x="885" y="1795"/>
                  </a:lnTo>
                  <a:lnTo>
                    <a:pt x="925" y="1734"/>
                  </a:lnTo>
                  <a:lnTo>
                    <a:pt x="961" y="1669"/>
                  </a:lnTo>
                  <a:lnTo>
                    <a:pt x="993" y="1603"/>
                  </a:lnTo>
                  <a:lnTo>
                    <a:pt x="1019" y="1532"/>
                  </a:lnTo>
                  <a:lnTo>
                    <a:pt x="1040" y="1460"/>
                  </a:lnTo>
                  <a:lnTo>
                    <a:pt x="1055" y="1386"/>
                  </a:lnTo>
                  <a:lnTo>
                    <a:pt x="1064" y="1309"/>
                  </a:lnTo>
                  <a:lnTo>
                    <a:pt x="1067" y="1230"/>
                  </a:lnTo>
                  <a:lnTo>
                    <a:pt x="1064" y="1152"/>
                  </a:lnTo>
                  <a:lnTo>
                    <a:pt x="1055" y="1075"/>
                  </a:lnTo>
                  <a:lnTo>
                    <a:pt x="1040" y="1001"/>
                  </a:lnTo>
                  <a:lnTo>
                    <a:pt x="1019" y="928"/>
                  </a:lnTo>
                  <a:lnTo>
                    <a:pt x="993" y="858"/>
                  </a:lnTo>
                  <a:lnTo>
                    <a:pt x="961" y="791"/>
                  </a:lnTo>
                  <a:lnTo>
                    <a:pt x="925" y="727"/>
                  </a:lnTo>
                  <a:lnTo>
                    <a:pt x="885" y="665"/>
                  </a:lnTo>
                  <a:lnTo>
                    <a:pt x="839" y="608"/>
                  </a:lnTo>
                  <a:lnTo>
                    <a:pt x="790" y="554"/>
                  </a:lnTo>
                  <a:lnTo>
                    <a:pt x="737" y="504"/>
                  </a:lnTo>
                  <a:lnTo>
                    <a:pt x="680" y="458"/>
                  </a:lnTo>
                  <a:lnTo>
                    <a:pt x="620" y="417"/>
                  </a:lnTo>
                  <a:lnTo>
                    <a:pt x="557" y="379"/>
                  </a:lnTo>
                  <a:lnTo>
                    <a:pt x="499" y="318"/>
                  </a:lnTo>
                  <a:lnTo>
                    <a:pt x="438" y="260"/>
                  </a:lnTo>
                  <a:lnTo>
                    <a:pt x="372" y="206"/>
                  </a:lnTo>
                  <a:lnTo>
                    <a:pt x="305" y="157"/>
                  </a:lnTo>
                  <a:lnTo>
                    <a:pt x="233" y="112"/>
                  </a:lnTo>
                  <a:lnTo>
                    <a:pt x="158" y="71"/>
                  </a:lnTo>
                  <a:lnTo>
                    <a:pt x="81" y="35"/>
                  </a:lnTo>
                  <a:lnTo>
                    <a:pt x="0" y="6"/>
                  </a:lnTo>
                  <a:lnTo>
                    <a:pt x="55" y="1"/>
                  </a:lnTo>
                  <a:lnTo>
                    <a:pt x="109" y="0"/>
                  </a:lnTo>
                  <a:close/>
                </a:path>
              </a:pathLst>
            </a:custGeom>
            <a:grpFill/>
            <a:ln w="0">
              <a:noFill/>
              <a:prstDash val="solid"/>
              <a:round/>
            </a:ln>
          </p:spPr>
          <p:txBody>
            <a:bodyPr vert="horz" wrap="square" lIns="91416" tIns="45708" rIns="91416" bIns="45708"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prstClr val="black"/>
                </a:solidFill>
                <a:effectLst/>
                <a:uLnTx/>
                <a:uFillTx/>
              </a:endParaRPr>
            </a:p>
          </p:txBody>
        </p:sp>
      </p:grpSp>
      <p:grpSp>
        <p:nvGrpSpPr>
          <p:cNvPr id="51" name="Group 22"/>
          <p:cNvGrpSpPr>
            <a:grpSpLocks noChangeAspect="1"/>
          </p:cNvGrpSpPr>
          <p:nvPr/>
        </p:nvGrpSpPr>
        <p:grpSpPr bwMode="auto">
          <a:xfrm>
            <a:off x="6323011" y="3810002"/>
            <a:ext cx="321592" cy="323167"/>
            <a:chOff x="-388" y="78"/>
            <a:chExt cx="817" cy="821"/>
          </a:xfrm>
          <a:solidFill>
            <a:srgbClr val="6BC2ED"/>
          </a:solidFill>
        </p:grpSpPr>
        <p:sp>
          <p:nvSpPr>
            <p:cNvPr id="52" name="Freeform 24"/>
            <p:cNvSpPr/>
            <p:nvPr/>
          </p:nvSpPr>
          <p:spPr bwMode="auto">
            <a:xfrm>
              <a:off x="-388" y="78"/>
              <a:ext cx="817" cy="821"/>
            </a:xfrm>
            <a:custGeom>
              <a:avLst/>
              <a:gdLst>
                <a:gd name="T0" fmla="*/ 220 w 3269"/>
                <a:gd name="T1" fmla="*/ 0 h 3285"/>
                <a:gd name="T2" fmla="*/ 346 w 3269"/>
                <a:gd name="T3" fmla="*/ 235 h 3285"/>
                <a:gd name="T4" fmla="*/ 385 w 3269"/>
                <a:gd name="T5" fmla="*/ 244 h 3285"/>
                <a:gd name="T6" fmla="*/ 415 w 3269"/>
                <a:gd name="T7" fmla="*/ 268 h 3285"/>
                <a:gd name="T8" fmla="*/ 432 w 3269"/>
                <a:gd name="T9" fmla="*/ 302 h 3285"/>
                <a:gd name="T10" fmla="*/ 432 w 3269"/>
                <a:gd name="T11" fmla="*/ 343 h 3285"/>
                <a:gd name="T12" fmla="*/ 415 w 3269"/>
                <a:gd name="T13" fmla="*/ 378 h 3285"/>
                <a:gd name="T14" fmla="*/ 385 w 3269"/>
                <a:gd name="T15" fmla="*/ 402 h 3285"/>
                <a:gd name="T16" fmla="*/ 346 w 3269"/>
                <a:gd name="T17" fmla="*/ 411 h 3285"/>
                <a:gd name="T18" fmla="*/ 220 w 3269"/>
                <a:gd name="T19" fmla="*/ 804 h 3285"/>
                <a:gd name="T20" fmla="*/ 366 w 3269"/>
                <a:gd name="T21" fmla="*/ 806 h 3285"/>
                <a:gd name="T22" fmla="*/ 401 w 3269"/>
                <a:gd name="T23" fmla="*/ 823 h 3285"/>
                <a:gd name="T24" fmla="*/ 426 w 3269"/>
                <a:gd name="T25" fmla="*/ 853 h 3285"/>
                <a:gd name="T26" fmla="*/ 434 w 3269"/>
                <a:gd name="T27" fmla="*/ 892 h 3285"/>
                <a:gd name="T28" fmla="*/ 426 w 3269"/>
                <a:gd name="T29" fmla="*/ 930 h 3285"/>
                <a:gd name="T30" fmla="*/ 401 w 3269"/>
                <a:gd name="T31" fmla="*/ 961 h 3285"/>
                <a:gd name="T32" fmla="*/ 366 w 3269"/>
                <a:gd name="T33" fmla="*/ 978 h 3285"/>
                <a:gd name="T34" fmla="*/ 220 w 3269"/>
                <a:gd name="T35" fmla="*/ 980 h 3285"/>
                <a:gd name="T36" fmla="*/ 346 w 3269"/>
                <a:gd name="T37" fmla="*/ 1373 h 3285"/>
                <a:gd name="T38" fmla="*/ 385 w 3269"/>
                <a:gd name="T39" fmla="*/ 1382 h 3285"/>
                <a:gd name="T40" fmla="*/ 415 w 3269"/>
                <a:gd name="T41" fmla="*/ 1405 h 3285"/>
                <a:gd name="T42" fmla="*/ 432 w 3269"/>
                <a:gd name="T43" fmla="*/ 1441 h 3285"/>
                <a:gd name="T44" fmla="*/ 432 w 3269"/>
                <a:gd name="T45" fmla="*/ 1481 h 3285"/>
                <a:gd name="T46" fmla="*/ 415 w 3269"/>
                <a:gd name="T47" fmla="*/ 1516 h 3285"/>
                <a:gd name="T48" fmla="*/ 385 w 3269"/>
                <a:gd name="T49" fmla="*/ 1540 h 3285"/>
                <a:gd name="T50" fmla="*/ 346 w 3269"/>
                <a:gd name="T51" fmla="*/ 1549 h 3285"/>
                <a:gd name="T52" fmla="*/ 220 w 3269"/>
                <a:gd name="T53" fmla="*/ 1941 h 3285"/>
                <a:gd name="T54" fmla="*/ 366 w 3269"/>
                <a:gd name="T55" fmla="*/ 1944 h 3285"/>
                <a:gd name="T56" fmla="*/ 401 w 3269"/>
                <a:gd name="T57" fmla="*/ 1961 h 3285"/>
                <a:gd name="T58" fmla="*/ 426 w 3269"/>
                <a:gd name="T59" fmla="*/ 1991 h 3285"/>
                <a:gd name="T60" fmla="*/ 434 w 3269"/>
                <a:gd name="T61" fmla="*/ 2030 h 3285"/>
                <a:gd name="T62" fmla="*/ 426 w 3269"/>
                <a:gd name="T63" fmla="*/ 2069 h 3285"/>
                <a:gd name="T64" fmla="*/ 401 w 3269"/>
                <a:gd name="T65" fmla="*/ 2099 h 3285"/>
                <a:gd name="T66" fmla="*/ 366 w 3269"/>
                <a:gd name="T67" fmla="*/ 2115 h 3285"/>
                <a:gd name="T68" fmla="*/ 220 w 3269"/>
                <a:gd name="T69" fmla="*/ 2118 h 3285"/>
                <a:gd name="T70" fmla="*/ 346 w 3269"/>
                <a:gd name="T71" fmla="*/ 2510 h 3285"/>
                <a:gd name="T72" fmla="*/ 385 w 3269"/>
                <a:gd name="T73" fmla="*/ 2519 h 3285"/>
                <a:gd name="T74" fmla="*/ 415 w 3269"/>
                <a:gd name="T75" fmla="*/ 2544 h 3285"/>
                <a:gd name="T76" fmla="*/ 432 w 3269"/>
                <a:gd name="T77" fmla="*/ 2578 h 3285"/>
                <a:gd name="T78" fmla="*/ 432 w 3269"/>
                <a:gd name="T79" fmla="*/ 2618 h 3285"/>
                <a:gd name="T80" fmla="*/ 415 w 3269"/>
                <a:gd name="T81" fmla="*/ 2654 h 3285"/>
                <a:gd name="T82" fmla="*/ 385 w 3269"/>
                <a:gd name="T83" fmla="*/ 2678 h 3285"/>
                <a:gd name="T84" fmla="*/ 346 w 3269"/>
                <a:gd name="T85" fmla="*/ 2686 h 3285"/>
                <a:gd name="T86" fmla="*/ 220 w 3269"/>
                <a:gd name="T87" fmla="*/ 3064 h 3285"/>
                <a:gd name="T88" fmla="*/ 3269 w 3269"/>
                <a:gd name="T89" fmla="*/ 3285 h 3285"/>
                <a:gd name="T90" fmla="*/ 0 w 3269"/>
                <a:gd name="T91" fmla="*/ 0 h 3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269" h="3285">
                  <a:moveTo>
                    <a:pt x="0" y="0"/>
                  </a:moveTo>
                  <a:lnTo>
                    <a:pt x="220" y="0"/>
                  </a:lnTo>
                  <a:lnTo>
                    <a:pt x="220" y="235"/>
                  </a:lnTo>
                  <a:lnTo>
                    <a:pt x="346" y="235"/>
                  </a:lnTo>
                  <a:lnTo>
                    <a:pt x="366" y="237"/>
                  </a:lnTo>
                  <a:lnTo>
                    <a:pt x="385" y="244"/>
                  </a:lnTo>
                  <a:lnTo>
                    <a:pt x="401" y="254"/>
                  </a:lnTo>
                  <a:lnTo>
                    <a:pt x="415" y="268"/>
                  </a:lnTo>
                  <a:lnTo>
                    <a:pt x="426" y="284"/>
                  </a:lnTo>
                  <a:lnTo>
                    <a:pt x="432" y="302"/>
                  </a:lnTo>
                  <a:lnTo>
                    <a:pt x="434" y="323"/>
                  </a:lnTo>
                  <a:lnTo>
                    <a:pt x="432" y="343"/>
                  </a:lnTo>
                  <a:lnTo>
                    <a:pt x="426" y="361"/>
                  </a:lnTo>
                  <a:lnTo>
                    <a:pt x="415" y="378"/>
                  </a:lnTo>
                  <a:lnTo>
                    <a:pt x="401" y="391"/>
                  </a:lnTo>
                  <a:lnTo>
                    <a:pt x="385" y="402"/>
                  </a:lnTo>
                  <a:lnTo>
                    <a:pt x="366" y="409"/>
                  </a:lnTo>
                  <a:lnTo>
                    <a:pt x="346" y="411"/>
                  </a:lnTo>
                  <a:lnTo>
                    <a:pt x="220" y="411"/>
                  </a:lnTo>
                  <a:lnTo>
                    <a:pt x="220" y="804"/>
                  </a:lnTo>
                  <a:lnTo>
                    <a:pt x="346" y="804"/>
                  </a:lnTo>
                  <a:lnTo>
                    <a:pt x="366" y="806"/>
                  </a:lnTo>
                  <a:lnTo>
                    <a:pt x="385" y="813"/>
                  </a:lnTo>
                  <a:lnTo>
                    <a:pt x="401" y="823"/>
                  </a:lnTo>
                  <a:lnTo>
                    <a:pt x="415" y="836"/>
                  </a:lnTo>
                  <a:lnTo>
                    <a:pt x="426" y="853"/>
                  </a:lnTo>
                  <a:lnTo>
                    <a:pt x="432" y="872"/>
                  </a:lnTo>
                  <a:lnTo>
                    <a:pt x="434" y="892"/>
                  </a:lnTo>
                  <a:lnTo>
                    <a:pt x="432" y="912"/>
                  </a:lnTo>
                  <a:lnTo>
                    <a:pt x="426" y="930"/>
                  </a:lnTo>
                  <a:lnTo>
                    <a:pt x="415" y="946"/>
                  </a:lnTo>
                  <a:lnTo>
                    <a:pt x="401" y="961"/>
                  </a:lnTo>
                  <a:lnTo>
                    <a:pt x="385" y="971"/>
                  </a:lnTo>
                  <a:lnTo>
                    <a:pt x="366" y="978"/>
                  </a:lnTo>
                  <a:lnTo>
                    <a:pt x="346" y="980"/>
                  </a:lnTo>
                  <a:lnTo>
                    <a:pt x="220" y="980"/>
                  </a:lnTo>
                  <a:lnTo>
                    <a:pt x="220" y="1373"/>
                  </a:lnTo>
                  <a:lnTo>
                    <a:pt x="346" y="1373"/>
                  </a:lnTo>
                  <a:lnTo>
                    <a:pt x="366" y="1375"/>
                  </a:lnTo>
                  <a:lnTo>
                    <a:pt x="385" y="1382"/>
                  </a:lnTo>
                  <a:lnTo>
                    <a:pt x="401" y="1392"/>
                  </a:lnTo>
                  <a:lnTo>
                    <a:pt x="415" y="1405"/>
                  </a:lnTo>
                  <a:lnTo>
                    <a:pt x="426" y="1423"/>
                  </a:lnTo>
                  <a:lnTo>
                    <a:pt x="432" y="1441"/>
                  </a:lnTo>
                  <a:lnTo>
                    <a:pt x="434" y="1461"/>
                  </a:lnTo>
                  <a:lnTo>
                    <a:pt x="432" y="1481"/>
                  </a:lnTo>
                  <a:lnTo>
                    <a:pt x="426" y="1499"/>
                  </a:lnTo>
                  <a:lnTo>
                    <a:pt x="415" y="1516"/>
                  </a:lnTo>
                  <a:lnTo>
                    <a:pt x="401" y="1530"/>
                  </a:lnTo>
                  <a:lnTo>
                    <a:pt x="385" y="1540"/>
                  </a:lnTo>
                  <a:lnTo>
                    <a:pt x="366" y="1546"/>
                  </a:lnTo>
                  <a:lnTo>
                    <a:pt x="346" y="1549"/>
                  </a:lnTo>
                  <a:lnTo>
                    <a:pt x="220" y="1549"/>
                  </a:lnTo>
                  <a:lnTo>
                    <a:pt x="220" y="1941"/>
                  </a:lnTo>
                  <a:lnTo>
                    <a:pt x="346" y="1941"/>
                  </a:lnTo>
                  <a:lnTo>
                    <a:pt x="366" y="1944"/>
                  </a:lnTo>
                  <a:lnTo>
                    <a:pt x="385" y="1950"/>
                  </a:lnTo>
                  <a:lnTo>
                    <a:pt x="401" y="1961"/>
                  </a:lnTo>
                  <a:lnTo>
                    <a:pt x="415" y="1975"/>
                  </a:lnTo>
                  <a:lnTo>
                    <a:pt x="426" y="1991"/>
                  </a:lnTo>
                  <a:lnTo>
                    <a:pt x="432" y="2010"/>
                  </a:lnTo>
                  <a:lnTo>
                    <a:pt x="434" y="2030"/>
                  </a:lnTo>
                  <a:lnTo>
                    <a:pt x="432" y="2050"/>
                  </a:lnTo>
                  <a:lnTo>
                    <a:pt x="426" y="2069"/>
                  </a:lnTo>
                  <a:lnTo>
                    <a:pt x="415" y="2085"/>
                  </a:lnTo>
                  <a:lnTo>
                    <a:pt x="401" y="2099"/>
                  </a:lnTo>
                  <a:lnTo>
                    <a:pt x="385" y="2109"/>
                  </a:lnTo>
                  <a:lnTo>
                    <a:pt x="366" y="2115"/>
                  </a:lnTo>
                  <a:lnTo>
                    <a:pt x="346" y="2118"/>
                  </a:lnTo>
                  <a:lnTo>
                    <a:pt x="220" y="2118"/>
                  </a:lnTo>
                  <a:lnTo>
                    <a:pt x="220" y="2510"/>
                  </a:lnTo>
                  <a:lnTo>
                    <a:pt x="346" y="2510"/>
                  </a:lnTo>
                  <a:lnTo>
                    <a:pt x="366" y="2513"/>
                  </a:lnTo>
                  <a:lnTo>
                    <a:pt x="385" y="2519"/>
                  </a:lnTo>
                  <a:lnTo>
                    <a:pt x="401" y="2530"/>
                  </a:lnTo>
                  <a:lnTo>
                    <a:pt x="415" y="2544"/>
                  </a:lnTo>
                  <a:lnTo>
                    <a:pt x="426" y="2560"/>
                  </a:lnTo>
                  <a:lnTo>
                    <a:pt x="432" y="2578"/>
                  </a:lnTo>
                  <a:lnTo>
                    <a:pt x="434" y="2598"/>
                  </a:lnTo>
                  <a:lnTo>
                    <a:pt x="432" y="2618"/>
                  </a:lnTo>
                  <a:lnTo>
                    <a:pt x="426" y="2638"/>
                  </a:lnTo>
                  <a:lnTo>
                    <a:pt x="415" y="2654"/>
                  </a:lnTo>
                  <a:lnTo>
                    <a:pt x="401" y="2667"/>
                  </a:lnTo>
                  <a:lnTo>
                    <a:pt x="385" y="2678"/>
                  </a:lnTo>
                  <a:lnTo>
                    <a:pt x="366" y="2684"/>
                  </a:lnTo>
                  <a:lnTo>
                    <a:pt x="346" y="2686"/>
                  </a:lnTo>
                  <a:lnTo>
                    <a:pt x="220" y="2686"/>
                  </a:lnTo>
                  <a:lnTo>
                    <a:pt x="220" y="3064"/>
                  </a:lnTo>
                  <a:lnTo>
                    <a:pt x="3269" y="3064"/>
                  </a:lnTo>
                  <a:lnTo>
                    <a:pt x="3269" y="3285"/>
                  </a:lnTo>
                  <a:lnTo>
                    <a:pt x="0" y="3285"/>
                  </a:lnTo>
                  <a:lnTo>
                    <a:pt x="0" y="0"/>
                  </a:lnTo>
                  <a:close/>
                </a:path>
              </a:pathLst>
            </a:custGeom>
            <a:grpFill/>
            <a:ln w="0">
              <a:noFill/>
              <a:prstDash val="solid"/>
              <a:round/>
            </a:ln>
          </p:spPr>
          <p:txBody>
            <a:bodyPr vert="horz" wrap="square" lIns="91416" tIns="45708" rIns="91416" bIns="45708"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prstClr val="black"/>
                </a:solidFill>
                <a:effectLst/>
                <a:uLnTx/>
                <a:uFillTx/>
              </a:endParaRPr>
            </a:p>
          </p:txBody>
        </p:sp>
        <p:sp>
          <p:nvSpPr>
            <p:cNvPr id="53" name="Freeform 25"/>
            <p:cNvSpPr/>
            <p:nvPr/>
          </p:nvSpPr>
          <p:spPr bwMode="auto">
            <a:xfrm>
              <a:off x="-241" y="308"/>
              <a:ext cx="632" cy="303"/>
            </a:xfrm>
            <a:custGeom>
              <a:avLst/>
              <a:gdLst>
                <a:gd name="T0" fmla="*/ 767 w 2529"/>
                <a:gd name="T1" fmla="*/ 0 h 1211"/>
                <a:gd name="T2" fmla="*/ 1884 w 2529"/>
                <a:gd name="T3" fmla="*/ 938 h 1211"/>
                <a:gd name="T4" fmla="*/ 2152 w 2529"/>
                <a:gd name="T5" fmla="*/ 488 h 1211"/>
                <a:gd name="T6" fmla="*/ 1937 w 2529"/>
                <a:gd name="T7" fmla="*/ 360 h 1211"/>
                <a:gd name="T8" fmla="*/ 2529 w 2529"/>
                <a:gd name="T9" fmla="*/ 28 h 1211"/>
                <a:gd name="T10" fmla="*/ 2519 w 2529"/>
                <a:gd name="T11" fmla="*/ 709 h 1211"/>
                <a:gd name="T12" fmla="*/ 2305 w 2529"/>
                <a:gd name="T13" fmla="*/ 580 h 1211"/>
                <a:gd name="T14" fmla="*/ 1930 w 2529"/>
                <a:gd name="T15" fmla="*/ 1211 h 1211"/>
                <a:gd name="T16" fmla="*/ 790 w 2529"/>
                <a:gd name="T17" fmla="*/ 254 h 1211"/>
                <a:gd name="T18" fmla="*/ 137 w 2529"/>
                <a:gd name="T19" fmla="*/ 1048 h 1211"/>
                <a:gd name="T20" fmla="*/ 0 w 2529"/>
                <a:gd name="T21" fmla="*/ 934 h 1211"/>
                <a:gd name="T22" fmla="*/ 767 w 2529"/>
                <a:gd name="T23" fmla="*/ 0 h 1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29" h="1211">
                  <a:moveTo>
                    <a:pt x="767" y="0"/>
                  </a:moveTo>
                  <a:lnTo>
                    <a:pt x="1884" y="938"/>
                  </a:lnTo>
                  <a:lnTo>
                    <a:pt x="2152" y="488"/>
                  </a:lnTo>
                  <a:lnTo>
                    <a:pt x="1937" y="360"/>
                  </a:lnTo>
                  <a:lnTo>
                    <a:pt x="2529" y="28"/>
                  </a:lnTo>
                  <a:lnTo>
                    <a:pt x="2519" y="709"/>
                  </a:lnTo>
                  <a:lnTo>
                    <a:pt x="2305" y="580"/>
                  </a:lnTo>
                  <a:lnTo>
                    <a:pt x="1930" y="1211"/>
                  </a:lnTo>
                  <a:lnTo>
                    <a:pt x="790" y="254"/>
                  </a:lnTo>
                  <a:lnTo>
                    <a:pt x="137" y="1048"/>
                  </a:lnTo>
                  <a:lnTo>
                    <a:pt x="0" y="934"/>
                  </a:lnTo>
                  <a:lnTo>
                    <a:pt x="767" y="0"/>
                  </a:lnTo>
                  <a:close/>
                </a:path>
              </a:pathLst>
            </a:custGeom>
            <a:grpFill/>
            <a:ln w="0">
              <a:noFill/>
              <a:prstDash val="solid"/>
              <a:round/>
            </a:ln>
          </p:spPr>
          <p:txBody>
            <a:bodyPr vert="horz" wrap="square" lIns="91416" tIns="45708" rIns="91416" bIns="45708"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prstClr val="black"/>
                </a:solidFill>
                <a:effectLst/>
                <a:uLnTx/>
                <a:uFillTx/>
              </a:endParaRPr>
            </a:p>
          </p:txBody>
        </p:sp>
        <p:sp>
          <p:nvSpPr>
            <p:cNvPr id="54" name="Freeform 26"/>
            <p:cNvSpPr/>
            <p:nvPr/>
          </p:nvSpPr>
          <p:spPr bwMode="auto">
            <a:xfrm>
              <a:off x="116" y="122"/>
              <a:ext cx="239" cy="298"/>
            </a:xfrm>
            <a:custGeom>
              <a:avLst/>
              <a:gdLst>
                <a:gd name="T0" fmla="*/ 956 w 956"/>
                <a:gd name="T1" fmla="*/ 0 h 1193"/>
                <a:gd name="T2" fmla="*/ 861 w 956"/>
                <a:gd name="T3" fmla="*/ 673 h 1193"/>
                <a:gd name="T4" fmla="*/ 665 w 956"/>
                <a:gd name="T5" fmla="*/ 520 h 1193"/>
                <a:gd name="T6" fmla="*/ 141 w 956"/>
                <a:gd name="T7" fmla="*/ 1193 h 1193"/>
                <a:gd name="T8" fmla="*/ 0 w 956"/>
                <a:gd name="T9" fmla="*/ 1082 h 1193"/>
                <a:gd name="T10" fmla="*/ 524 w 956"/>
                <a:gd name="T11" fmla="*/ 409 h 1193"/>
                <a:gd name="T12" fmla="*/ 328 w 956"/>
                <a:gd name="T13" fmla="*/ 254 h 1193"/>
                <a:gd name="T14" fmla="*/ 956 w 956"/>
                <a:gd name="T15" fmla="*/ 0 h 11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56" h="1193">
                  <a:moveTo>
                    <a:pt x="956" y="0"/>
                  </a:moveTo>
                  <a:lnTo>
                    <a:pt x="861" y="673"/>
                  </a:lnTo>
                  <a:lnTo>
                    <a:pt x="665" y="520"/>
                  </a:lnTo>
                  <a:lnTo>
                    <a:pt x="141" y="1193"/>
                  </a:lnTo>
                  <a:lnTo>
                    <a:pt x="0" y="1082"/>
                  </a:lnTo>
                  <a:lnTo>
                    <a:pt x="524" y="409"/>
                  </a:lnTo>
                  <a:lnTo>
                    <a:pt x="328" y="254"/>
                  </a:lnTo>
                  <a:lnTo>
                    <a:pt x="956" y="0"/>
                  </a:lnTo>
                  <a:close/>
                </a:path>
              </a:pathLst>
            </a:custGeom>
            <a:grpFill/>
            <a:ln w="0">
              <a:noFill/>
              <a:prstDash val="solid"/>
              <a:round/>
            </a:ln>
          </p:spPr>
          <p:txBody>
            <a:bodyPr vert="horz" wrap="square" lIns="91416" tIns="45708" rIns="91416" bIns="45708"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prstClr val="black"/>
                </a:solidFill>
                <a:effectLst/>
                <a:uLnTx/>
                <a:uFillTx/>
              </a:endParaRPr>
            </a:p>
          </p:txBody>
        </p:sp>
        <p:sp>
          <p:nvSpPr>
            <p:cNvPr id="55" name="Freeform 27"/>
            <p:cNvSpPr/>
            <p:nvPr/>
          </p:nvSpPr>
          <p:spPr bwMode="auto">
            <a:xfrm>
              <a:off x="-205" y="504"/>
              <a:ext cx="291" cy="227"/>
            </a:xfrm>
            <a:custGeom>
              <a:avLst/>
              <a:gdLst>
                <a:gd name="T0" fmla="*/ 1019 w 1162"/>
                <a:gd name="T1" fmla="*/ 0 h 907"/>
                <a:gd name="T2" fmla="*/ 1162 w 1162"/>
                <a:gd name="T3" fmla="*/ 109 h 907"/>
                <a:gd name="T4" fmla="*/ 808 w 1162"/>
                <a:gd name="T5" fmla="*/ 574 h 907"/>
                <a:gd name="T6" fmla="*/ 578 w 1162"/>
                <a:gd name="T7" fmla="*/ 342 h 907"/>
                <a:gd name="T8" fmla="*/ 142 w 1162"/>
                <a:gd name="T9" fmla="*/ 907 h 907"/>
                <a:gd name="T10" fmla="*/ 0 w 1162"/>
                <a:gd name="T11" fmla="*/ 798 h 907"/>
                <a:gd name="T12" fmla="*/ 561 w 1162"/>
                <a:gd name="T13" fmla="*/ 71 h 907"/>
                <a:gd name="T14" fmla="*/ 790 w 1162"/>
                <a:gd name="T15" fmla="*/ 302 h 907"/>
                <a:gd name="T16" fmla="*/ 1019 w 1162"/>
                <a:gd name="T17" fmla="*/ 0 h 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62" h="907">
                  <a:moveTo>
                    <a:pt x="1019" y="0"/>
                  </a:moveTo>
                  <a:lnTo>
                    <a:pt x="1162" y="109"/>
                  </a:lnTo>
                  <a:lnTo>
                    <a:pt x="808" y="574"/>
                  </a:lnTo>
                  <a:lnTo>
                    <a:pt x="578" y="342"/>
                  </a:lnTo>
                  <a:lnTo>
                    <a:pt x="142" y="907"/>
                  </a:lnTo>
                  <a:lnTo>
                    <a:pt x="0" y="798"/>
                  </a:lnTo>
                  <a:lnTo>
                    <a:pt x="561" y="71"/>
                  </a:lnTo>
                  <a:lnTo>
                    <a:pt x="790" y="302"/>
                  </a:lnTo>
                  <a:lnTo>
                    <a:pt x="1019" y="0"/>
                  </a:lnTo>
                  <a:close/>
                </a:path>
              </a:pathLst>
            </a:custGeom>
            <a:grpFill/>
            <a:ln w="0">
              <a:noFill/>
              <a:prstDash val="solid"/>
              <a:round/>
            </a:ln>
          </p:spPr>
          <p:txBody>
            <a:bodyPr vert="horz" wrap="square" lIns="91416" tIns="45708" rIns="91416" bIns="45708"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prstClr val="black"/>
                </a:solidFill>
                <a:effectLst/>
                <a:uLnTx/>
                <a:uFillTx/>
              </a:endParaRPr>
            </a:p>
          </p:txBody>
        </p:sp>
      </p:grpSp>
      <p:sp>
        <p:nvSpPr>
          <p:cNvPr id="56" name="Freeform 32"/>
          <p:cNvSpPr>
            <a:spLocks noEditPoints="1"/>
          </p:cNvSpPr>
          <p:nvPr/>
        </p:nvSpPr>
        <p:spPr bwMode="auto">
          <a:xfrm>
            <a:off x="6234061" y="4648202"/>
            <a:ext cx="317551" cy="398621"/>
          </a:xfrm>
          <a:custGeom>
            <a:avLst/>
            <a:gdLst>
              <a:gd name="T0" fmla="*/ 2092 w 3024"/>
              <a:gd name="T1" fmla="*/ 2305 h 4320"/>
              <a:gd name="T2" fmla="*/ 2173 w 3024"/>
              <a:gd name="T3" fmla="*/ 2544 h 4320"/>
              <a:gd name="T4" fmla="*/ 2407 w 3024"/>
              <a:gd name="T5" fmla="*/ 2695 h 4320"/>
              <a:gd name="T6" fmla="*/ 2308 w 3024"/>
              <a:gd name="T7" fmla="*/ 2871 h 4320"/>
              <a:gd name="T8" fmla="*/ 2097 w 3024"/>
              <a:gd name="T9" fmla="*/ 2922 h 4320"/>
              <a:gd name="T10" fmla="*/ 2371 w 3024"/>
              <a:gd name="T11" fmla="*/ 2947 h 4320"/>
              <a:gd name="T12" fmla="*/ 2524 w 3024"/>
              <a:gd name="T13" fmla="*/ 2740 h 4320"/>
              <a:gd name="T14" fmla="*/ 2335 w 3024"/>
              <a:gd name="T15" fmla="*/ 2508 h 4320"/>
              <a:gd name="T16" fmla="*/ 2186 w 3024"/>
              <a:gd name="T17" fmla="*/ 2346 h 4320"/>
              <a:gd name="T18" fmla="*/ 2313 w 3024"/>
              <a:gd name="T19" fmla="*/ 2254 h 4320"/>
              <a:gd name="T20" fmla="*/ 2474 w 3024"/>
              <a:gd name="T21" fmla="*/ 2201 h 4320"/>
              <a:gd name="T22" fmla="*/ 513 w 3024"/>
              <a:gd name="T23" fmla="*/ 1452 h 4320"/>
              <a:gd name="T24" fmla="*/ 312 w 3024"/>
              <a:gd name="T25" fmla="*/ 1791 h 4320"/>
              <a:gd name="T26" fmla="*/ 433 w 3024"/>
              <a:gd name="T27" fmla="*/ 2055 h 4320"/>
              <a:gd name="T28" fmla="*/ 948 w 3024"/>
              <a:gd name="T29" fmla="*/ 990 h 4320"/>
              <a:gd name="T30" fmla="*/ 1135 w 3024"/>
              <a:gd name="T31" fmla="*/ 1032 h 4320"/>
              <a:gd name="T32" fmla="*/ 1547 w 3024"/>
              <a:gd name="T33" fmla="*/ 1344 h 4320"/>
              <a:gd name="T34" fmla="*/ 1719 w 3024"/>
              <a:gd name="T35" fmla="*/ 1626 h 4320"/>
              <a:gd name="T36" fmla="*/ 1879 w 3024"/>
              <a:gd name="T37" fmla="*/ 1676 h 4320"/>
              <a:gd name="T38" fmla="*/ 2074 w 3024"/>
              <a:gd name="T39" fmla="*/ 1606 h 4320"/>
              <a:gd name="T40" fmla="*/ 1966 w 3024"/>
              <a:gd name="T41" fmla="*/ 1437 h 4320"/>
              <a:gd name="T42" fmla="*/ 2016 w 3024"/>
              <a:gd name="T43" fmla="*/ 1413 h 4320"/>
              <a:gd name="T44" fmla="*/ 2180 w 3024"/>
              <a:gd name="T45" fmla="*/ 1448 h 4320"/>
              <a:gd name="T46" fmla="*/ 2284 w 3024"/>
              <a:gd name="T47" fmla="*/ 1365 h 4320"/>
              <a:gd name="T48" fmla="*/ 2390 w 3024"/>
              <a:gd name="T49" fmla="*/ 1448 h 4320"/>
              <a:gd name="T50" fmla="*/ 2554 w 3024"/>
              <a:gd name="T51" fmla="*/ 1413 h 4320"/>
              <a:gd name="T52" fmla="*/ 2605 w 3024"/>
              <a:gd name="T53" fmla="*/ 1437 h 4320"/>
              <a:gd name="T54" fmla="*/ 2485 w 3024"/>
              <a:gd name="T55" fmla="*/ 1659 h 4320"/>
              <a:gd name="T56" fmla="*/ 2732 w 3024"/>
              <a:gd name="T57" fmla="*/ 1989 h 4320"/>
              <a:gd name="T58" fmla="*/ 2998 w 3024"/>
              <a:gd name="T59" fmla="*/ 2529 h 4320"/>
              <a:gd name="T60" fmla="*/ 2936 w 3024"/>
              <a:gd name="T61" fmla="*/ 3097 h 4320"/>
              <a:gd name="T62" fmla="*/ 2513 w 3024"/>
              <a:gd name="T63" fmla="*/ 3468 h 4320"/>
              <a:gd name="T64" fmla="*/ 1951 w 3024"/>
              <a:gd name="T65" fmla="*/ 3409 h 4320"/>
              <a:gd name="T66" fmla="*/ 1604 w 3024"/>
              <a:gd name="T67" fmla="*/ 2959 h 4320"/>
              <a:gd name="T68" fmla="*/ 1651 w 3024"/>
              <a:gd name="T69" fmla="*/ 2360 h 4320"/>
              <a:gd name="T70" fmla="*/ 1790 w 3024"/>
              <a:gd name="T71" fmla="*/ 2008 h 4320"/>
              <a:gd name="T72" fmla="*/ 1445 w 3024"/>
              <a:gd name="T73" fmla="*/ 1793 h 4320"/>
              <a:gd name="T74" fmla="*/ 1272 w 3024"/>
              <a:gd name="T75" fmla="*/ 2489 h 4320"/>
              <a:gd name="T76" fmla="*/ 1477 w 3024"/>
              <a:gd name="T77" fmla="*/ 4249 h 4320"/>
              <a:gd name="T78" fmla="*/ 1231 w 3024"/>
              <a:gd name="T79" fmla="*/ 4293 h 4320"/>
              <a:gd name="T80" fmla="*/ 708 w 3024"/>
              <a:gd name="T81" fmla="*/ 4176 h 4320"/>
              <a:gd name="T82" fmla="*/ 500 w 3024"/>
              <a:gd name="T83" fmla="*/ 4319 h 4320"/>
              <a:gd name="T84" fmla="*/ 326 w 3024"/>
              <a:gd name="T85" fmla="*/ 4131 h 4320"/>
              <a:gd name="T86" fmla="*/ 444 w 3024"/>
              <a:gd name="T87" fmla="*/ 2493 h 4320"/>
              <a:gd name="T88" fmla="*/ 191 w 3024"/>
              <a:gd name="T89" fmla="*/ 2259 h 4320"/>
              <a:gd name="T90" fmla="*/ 8 w 3024"/>
              <a:gd name="T91" fmla="*/ 1855 h 4320"/>
              <a:gd name="T92" fmla="*/ 161 w 3024"/>
              <a:gd name="T93" fmla="*/ 1381 h 4320"/>
              <a:gd name="T94" fmla="*/ 525 w 3024"/>
              <a:gd name="T95" fmla="*/ 1053 h 4320"/>
              <a:gd name="T96" fmla="*/ 796 w 3024"/>
              <a:gd name="T97" fmla="*/ 984 h 4320"/>
              <a:gd name="T98" fmla="*/ 796 w 3024"/>
              <a:gd name="T99" fmla="*/ 1168 h 4320"/>
              <a:gd name="T100" fmla="*/ 745 w 3024"/>
              <a:gd name="T101" fmla="*/ 1613 h 4320"/>
              <a:gd name="T102" fmla="*/ 704 w 3024"/>
              <a:gd name="T103" fmla="*/ 1970 h 4320"/>
              <a:gd name="T104" fmla="*/ 988 w 3024"/>
              <a:gd name="T105" fmla="*/ 1970 h 4320"/>
              <a:gd name="T106" fmla="*/ 956 w 3024"/>
              <a:gd name="T107" fmla="*/ 1613 h 4320"/>
              <a:gd name="T108" fmla="*/ 915 w 3024"/>
              <a:gd name="T109" fmla="*/ 1168 h 4320"/>
              <a:gd name="T110" fmla="*/ 902 w 3024"/>
              <a:gd name="T111" fmla="*/ 984 h 4320"/>
              <a:gd name="T112" fmla="*/ 1207 w 3024"/>
              <a:gd name="T113" fmla="*/ 178 h 4320"/>
              <a:gd name="T114" fmla="*/ 1263 w 3024"/>
              <a:gd name="T115" fmla="*/ 636 h 4320"/>
              <a:gd name="T116" fmla="*/ 922 w 3024"/>
              <a:gd name="T117" fmla="*/ 911 h 4320"/>
              <a:gd name="T118" fmla="*/ 518 w 3024"/>
              <a:gd name="T119" fmla="*/ 738 h 4320"/>
              <a:gd name="T120" fmla="*/ 462 w 3024"/>
              <a:gd name="T121" fmla="*/ 280 h 4320"/>
              <a:gd name="T122" fmla="*/ 804 w 3024"/>
              <a:gd name="T123" fmla="*/ 4 h 4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024" h="4320">
                <a:moveTo>
                  <a:pt x="2263" y="2046"/>
                </a:moveTo>
                <a:lnTo>
                  <a:pt x="2263" y="2174"/>
                </a:lnTo>
                <a:lnTo>
                  <a:pt x="2223" y="2184"/>
                </a:lnTo>
                <a:lnTo>
                  <a:pt x="2187" y="2199"/>
                </a:lnTo>
                <a:lnTo>
                  <a:pt x="2156" y="2219"/>
                </a:lnTo>
                <a:lnTo>
                  <a:pt x="2130" y="2244"/>
                </a:lnTo>
                <a:lnTo>
                  <a:pt x="2108" y="2273"/>
                </a:lnTo>
                <a:lnTo>
                  <a:pt x="2092" y="2305"/>
                </a:lnTo>
                <a:lnTo>
                  <a:pt x="2083" y="2341"/>
                </a:lnTo>
                <a:lnTo>
                  <a:pt x="2080" y="2379"/>
                </a:lnTo>
                <a:lnTo>
                  <a:pt x="2083" y="2414"/>
                </a:lnTo>
                <a:lnTo>
                  <a:pt x="2091" y="2445"/>
                </a:lnTo>
                <a:lnTo>
                  <a:pt x="2104" y="2473"/>
                </a:lnTo>
                <a:lnTo>
                  <a:pt x="2122" y="2499"/>
                </a:lnTo>
                <a:lnTo>
                  <a:pt x="2146" y="2521"/>
                </a:lnTo>
                <a:lnTo>
                  <a:pt x="2173" y="2544"/>
                </a:lnTo>
                <a:lnTo>
                  <a:pt x="2205" y="2563"/>
                </a:lnTo>
                <a:lnTo>
                  <a:pt x="2241" y="2580"/>
                </a:lnTo>
                <a:lnTo>
                  <a:pt x="2280" y="2599"/>
                </a:lnTo>
                <a:lnTo>
                  <a:pt x="2317" y="2614"/>
                </a:lnTo>
                <a:lnTo>
                  <a:pt x="2347" y="2633"/>
                </a:lnTo>
                <a:lnTo>
                  <a:pt x="2372" y="2651"/>
                </a:lnTo>
                <a:lnTo>
                  <a:pt x="2393" y="2672"/>
                </a:lnTo>
                <a:lnTo>
                  <a:pt x="2407" y="2695"/>
                </a:lnTo>
                <a:lnTo>
                  <a:pt x="2415" y="2720"/>
                </a:lnTo>
                <a:lnTo>
                  <a:pt x="2418" y="2749"/>
                </a:lnTo>
                <a:lnTo>
                  <a:pt x="2415" y="2779"/>
                </a:lnTo>
                <a:lnTo>
                  <a:pt x="2405" y="2805"/>
                </a:lnTo>
                <a:lnTo>
                  <a:pt x="2388" y="2829"/>
                </a:lnTo>
                <a:lnTo>
                  <a:pt x="2367" y="2847"/>
                </a:lnTo>
                <a:lnTo>
                  <a:pt x="2339" y="2862"/>
                </a:lnTo>
                <a:lnTo>
                  <a:pt x="2308" y="2871"/>
                </a:lnTo>
                <a:lnTo>
                  <a:pt x="2273" y="2873"/>
                </a:lnTo>
                <a:lnTo>
                  <a:pt x="2233" y="2871"/>
                </a:lnTo>
                <a:lnTo>
                  <a:pt x="2194" y="2863"/>
                </a:lnTo>
                <a:lnTo>
                  <a:pt x="2159" y="2851"/>
                </a:lnTo>
                <a:lnTo>
                  <a:pt x="2126" y="2837"/>
                </a:lnTo>
                <a:lnTo>
                  <a:pt x="2098" y="2818"/>
                </a:lnTo>
                <a:lnTo>
                  <a:pt x="2068" y="2904"/>
                </a:lnTo>
                <a:lnTo>
                  <a:pt x="2097" y="2922"/>
                </a:lnTo>
                <a:lnTo>
                  <a:pt x="2133" y="2938"/>
                </a:lnTo>
                <a:lnTo>
                  <a:pt x="2170" y="2949"/>
                </a:lnTo>
                <a:lnTo>
                  <a:pt x="2212" y="2957"/>
                </a:lnTo>
                <a:lnTo>
                  <a:pt x="2256" y="2960"/>
                </a:lnTo>
                <a:lnTo>
                  <a:pt x="2256" y="3088"/>
                </a:lnTo>
                <a:lnTo>
                  <a:pt x="2331" y="3088"/>
                </a:lnTo>
                <a:lnTo>
                  <a:pt x="2331" y="2956"/>
                </a:lnTo>
                <a:lnTo>
                  <a:pt x="2371" y="2947"/>
                </a:lnTo>
                <a:lnTo>
                  <a:pt x="2406" y="2932"/>
                </a:lnTo>
                <a:lnTo>
                  <a:pt x="2438" y="2913"/>
                </a:lnTo>
                <a:lnTo>
                  <a:pt x="2464" y="2890"/>
                </a:lnTo>
                <a:lnTo>
                  <a:pt x="2485" y="2864"/>
                </a:lnTo>
                <a:lnTo>
                  <a:pt x="2502" y="2835"/>
                </a:lnTo>
                <a:lnTo>
                  <a:pt x="2515" y="2805"/>
                </a:lnTo>
                <a:lnTo>
                  <a:pt x="2521" y="2774"/>
                </a:lnTo>
                <a:lnTo>
                  <a:pt x="2524" y="2740"/>
                </a:lnTo>
                <a:lnTo>
                  <a:pt x="2521" y="2701"/>
                </a:lnTo>
                <a:lnTo>
                  <a:pt x="2512" y="2664"/>
                </a:lnTo>
                <a:lnTo>
                  <a:pt x="2498" y="2631"/>
                </a:lnTo>
                <a:lnTo>
                  <a:pt x="2477" y="2602"/>
                </a:lnTo>
                <a:lnTo>
                  <a:pt x="2451" y="2575"/>
                </a:lnTo>
                <a:lnTo>
                  <a:pt x="2418" y="2551"/>
                </a:lnTo>
                <a:lnTo>
                  <a:pt x="2380" y="2529"/>
                </a:lnTo>
                <a:lnTo>
                  <a:pt x="2335" y="2508"/>
                </a:lnTo>
                <a:lnTo>
                  <a:pt x="2294" y="2489"/>
                </a:lnTo>
                <a:lnTo>
                  <a:pt x="2259" y="2470"/>
                </a:lnTo>
                <a:lnTo>
                  <a:pt x="2232" y="2453"/>
                </a:lnTo>
                <a:lnTo>
                  <a:pt x="2210" y="2434"/>
                </a:lnTo>
                <a:lnTo>
                  <a:pt x="2195" y="2413"/>
                </a:lnTo>
                <a:lnTo>
                  <a:pt x="2187" y="2390"/>
                </a:lnTo>
                <a:lnTo>
                  <a:pt x="2185" y="2363"/>
                </a:lnTo>
                <a:lnTo>
                  <a:pt x="2186" y="2346"/>
                </a:lnTo>
                <a:lnTo>
                  <a:pt x="2190" y="2329"/>
                </a:lnTo>
                <a:lnTo>
                  <a:pt x="2197" y="2312"/>
                </a:lnTo>
                <a:lnTo>
                  <a:pt x="2207" y="2296"/>
                </a:lnTo>
                <a:lnTo>
                  <a:pt x="2222" y="2283"/>
                </a:lnTo>
                <a:lnTo>
                  <a:pt x="2239" y="2271"/>
                </a:lnTo>
                <a:lnTo>
                  <a:pt x="2259" y="2262"/>
                </a:lnTo>
                <a:lnTo>
                  <a:pt x="2284" y="2256"/>
                </a:lnTo>
                <a:lnTo>
                  <a:pt x="2313" y="2254"/>
                </a:lnTo>
                <a:lnTo>
                  <a:pt x="2350" y="2257"/>
                </a:lnTo>
                <a:lnTo>
                  <a:pt x="2383" y="2262"/>
                </a:lnTo>
                <a:lnTo>
                  <a:pt x="2410" y="2270"/>
                </a:lnTo>
                <a:lnTo>
                  <a:pt x="2434" y="2279"/>
                </a:lnTo>
                <a:lnTo>
                  <a:pt x="2452" y="2288"/>
                </a:lnTo>
                <a:lnTo>
                  <a:pt x="2466" y="2297"/>
                </a:lnTo>
                <a:lnTo>
                  <a:pt x="2498" y="2214"/>
                </a:lnTo>
                <a:lnTo>
                  <a:pt x="2474" y="2201"/>
                </a:lnTo>
                <a:lnTo>
                  <a:pt x="2448" y="2189"/>
                </a:lnTo>
                <a:lnTo>
                  <a:pt x="2417" y="2180"/>
                </a:lnTo>
                <a:lnTo>
                  <a:pt x="2380" y="2173"/>
                </a:lnTo>
                <a:lnTo>
                  <a:pt x="2339" y="2169"/>
                </a:lnTo>
                <a:lnTo>
                  <a:pt x="2339" y="2046"/>
                </a:lnTo>
                <a:lnTo>
                  <a:pt x="2263" y="2046"/>
                </a:lnTo>
                <a:close/>
                <a:moveTo>
                  <a:pt x="546" y="1422"/>
                </a:moveTo>
                <a:lnTo>
                  <a:pt x="513" y="1452"/>
                </a:lnTo>
                <a:lnTo>
                  <a:pt x="480" y="1487"/>
                </a:lnTo>
                <a:lnTo>
                  <a:pt x="446" y="1528"/>
                </a:lnTo>
                <a:lnTo>
                  <a:pt x="412" y="1575"/>
                </a:lnTo>
                <a:lnTo>
                  <a:pt x="378" y="1627"/>
                </a:lnTo>
                <a:lnTo>
                  <a:pt x="346" y="1686"/>
                </a:lnTo>
                <a:lnTo>
                  <a:pt x="313" y="1753"/>
                </a:lnTo>
                <a:lnTo>
                  <a:pt x="310" y="1770"/>
                </a:lnTo>
                <a:lnTo>
                  <a:pt x="312" y="1791"/>
                </a:lnTo>
                <a:lnTo>
                  <a:pt x="317" y="1817"/>
                </a:lnTo>
                <a:lnTo>
                  <a:pt x="325" y="1847"/>
                </a:lnTo>
                <a:lnTo>
                  <a:pt x="336" y="1879"/>
                </a:lnTo>
                <a:lnTo>
                  <a:pt x="352" y="1913"/>
                </a:lnTo>
                <a:lnTo>
                  <a:pt x="369" y="1948"/>
                </a:lnTo>
                <a:lnTo>
                  <a:pt x="389" y="1985"/>
                </a:lnTo>
                <a:lnTo>
                  <a:pt x="410" y="2020"/>
                </a:lnTo>
                <a:lnTo>
                  <a:pt x="433" y="2055"/>
                </a:lnTo>
                <a:lnTo>
                  <a:pt x="458" y="2089"/>
                </a:lnTo>
                <a:lnTo>
                  <a:pt x="483" y="2122"/>
                </a:lnTo>
                <a:lnTo>
                  <a:pt x="509" y="2151"/>
                </a:lnTo>
                <a:lnTo>
                  <a:pt x="546" y="1422"/>
                </a:lnTo>
                <a:close/>
                <a:moveTo>
                  <a:pt x="902" y="984"/>
                </a:moveTo>
                <a:lnTo>
                  <a:pt x="912" y="986"/>
                </a:lnTo>
                <a:lnTo>
                  <a:pt x="928" y="987"/>
                </a:lnTo>
                <a:lnTo>
                  <a:pt x="948" y="990"/>
                </a:lnTo>
                <a:lnTo>
                  <a:pt x="970" y="994"/>
                </a:lnTo>
                <a:lnTo>
                  <a:pt x="994" y="998"/>
                </a:lnTo>
                <a:lnTo>
                  <a:pt x="1016" y="1001"/>
                </a:lnTo>
                <a:lnTo>
                  <a:pt x="1037" y="1005"/>
                </a:lnTo>
                <a:lnTo>
                  <a:pt x="1055" y="1008"/>
                </a:lnTo>
                <a:lnTo>
                  <a:pt x="1068" y="1011"/>
                </a:lnTo>
                <a:lnTo>
                  <a:pt x="1075" y="1012"/>
                </a:lnTo>
                <a:lnTo>
                  <a:pt x="1135" y="1032"/>
                </a:lnTo>
                <a:lnTo>
                  <a:pt x="1194" y="1055"/>
                </a:lnTo>
                <a:lnTo>
                  <a:pt x="1250" y="1084"/>
                </a:lnTo>
                <a:lnTo>
                  <a:pt x="1305" y="1117"/>
                </a:lnTo>
                <a:lnTo>
                  <a:pt x="1360" y="1155"/>
                </a:lnTo>
                <a:lnTo>
                  <a:pt x="1411" y="1198"/>
                </a:lnTo>
                <a:lnTo>
                  <a:pt x="1460" y="1244"/>
                </a:lnTo>
                <a:lnTo>
                  <a:pt x="1504" y="1292"/>
                </a:lnTo>
                <a:lnTo>
                  <a:pt x="1547" y="1344"/>
                </a:lnTo>
                <a:lnTo>
                  <a:pt x="1587" y="1398"/>
                </a:lnTo>
                <a:lnTo>
                  <a:pt x="1622" y="1454"/>
                </a:lnTo>
                <a:lnTo>
                  <a:pt x="1656" y="1513"/>
                </a:lnTo>
                <a:lnTo>
                  <a:pt x="1668" y="1537"/>
                </a:lnTo>
                <a:lnTo>
                  <a:pt x="1681" y="1560"/>
                </a:lnTo>
                <a:lnTo>
                  <a:pt x="1693" y="1584"/>
                </a:lnTo>
                <a:lnTo>
                  <a:pt x="1706" y="1605"/>
                </a:lnTo>
                <a:lnTo>
                  <a:pt x="1719" y="1626"/>
                </a:lnTo>
                <a:lnTo>
                  <a:pt x="1735" y="1644"/>
                </a:lnTo>
                <a:lnTo>
                  <a:pt x="1753" y="1659"/>
                </a:lnTo>
                <a:lnTo>
                  <a:pt x="1773" y="1672"/>
                </a:lnTo>
                <a:lnTo>
                  <a:pt x="1796" y="1680"/>
                </a:lnTo>
                <a:lnTo>
                  <a:pt x="1824" y="1683"/>
                </a:lnTo>
                <a:lnTo>
                  <a:pt x="1837" y="1682"/>
                </a:lnTo>
                <a:lnTo>
                  <a:pt x="1855" y="1680"/>
                </a:lnTo>
                <a:lnTo>
                  <a:pt x="1879" y="1676"/>
                </a:lnTo>
                <a:lnTo>
                  <a:pt x="1906" y="1670"/>
                </a:lnTo>
                <a:lnTo>
                  <a:pt x="1936" y="1663"/>
                </a:lnTo>
                <a:lnTo>
                  <a:pt x="1966" y="1655"/>
                </a:lnTo>
                <a:lnTo>
                  <a:pt x="1995" y="1646"/>
                </a:lnTo>
                <a:lnTo>
                  <a:pt x="2023" y="1636"/>
                </a:lnTo>
                <a:lnTo>
                  <a:pt x="2045" y="1626"/>
                </a:lnTo>
                <a:lnTo>
                  <a:pt x="2063" y="1615"/>
                </a:lnTo>
                <a:lnTo>
                  <a:pt x="2074" y="1606"/>
                </a:lnTo>
                <a:lnTo>
                  <a:pt x="2076" y="1596"/>
                </a:lnTo>
                <a:lnTo>
                  <a:pt x="2070" y="1568"/>
                </a:lnTo>
                <a:lnTo>
                  <a:pt x="2061" y="1542"/>
                </a:lnTo>
                <a:lnTo>
                  <a:pt x="2049" y="1516"/>
                </a:lnTo>
                <a:lnTo>
                  <a:pt x="2034" y="1492"/>
                </a:lnTo>
                <a:lnTo>
                  <a:pt x="2015" y="1471"/>
                </a:lnTo>
                <a:lnTo>
                  <a:pt x="1992" y="1453"/>
                </a:lnTo>
                <a:lnTo>
                  <a:pt x="1966" y="1437"/>
                </a:lnTo>
                <a:lnTo>
                  <a:pt x="1966" y="1436"/>
                </a:lnTo>
                <a:lnTo>
                  <a:pt x="1968" y="1432"/>
                </a:lnTo>
                <a:lnTo>
                  <a:pt x="1971" y="1427"/>
                </a:lnTo>
                <a:lnTo>
                  <a:pt x="1975" y="1422"/>
                </a:lnTo>
                <a:lnTo>
                  <a:pt x="1982" y="1416"/>
                </a:lnTo>
                <a:lnTo>
                  <a:pt x="1991" y="1413"/>
                </a:lnTo>
                <a:lnTo>
                  <a:pt x="2002" y="1411"/>
                </a:lnTo>
                <a:lnTo>
                  <a:pt x="2016" y="1413"/>
                </a:lnTo>
                <a:lnTo>
                  <a:pt x="2032" y="1419"/>
                </a:lnTo>
                <a:lnTo>
                  <a:pt x="2053" y="1430"/>
                </a:lnTo>
                <a:lnTo>
                  <a:pt x="2081" y="1447"/>
                </a:lnTo>
                <a:lnTo>
                  <a:pt x="2106" y="1456"/>
                </a:lnTo>
                <a:lnTo>
                  <a:pt x="2130" y="1461"/>
                </a:lnTo>
                <a:lnTo>
                  <a:pt x="2150" y="1461"/>
                </a:lnTo>
                <a:lnTo>
                  <a:pt x="2165" y="1456"/>
                </a:lnTo>
                <a:lnTo>
                  <a:pt x="2180" y="1448"/>
                </a:lnTo>
                <a:lnTo>
                  <a:pt x="2191" y="1437"/>
                </a:lnTo>
                <a:lnTo>
                  <a:pt x="2198" y="1428"/>
                </a:lnTo>
                <a:lnTo>
                  <a:pt x="2207" y="1415"/>
                </a:lnTo>
                <a:lnTo>
                  <a:pt x="2219" y="1402"/>
                </a:lnTo>
                <a:lnTo>
                  <a:pt x="2233" y="1388"/>
                </a:lnTo>
                <a:lnTo>
                  <a:pt x="2249" y="1376"/>
                </a:lnTo>
                <a:lnTo>
                  <a:pt x="2267" y="1368"/>
                </a:lnTo>
                <a:lnTo>
                  <a:pt x="2284" y="1365"/>
                </a:lnTo>
                <a:lnTo>
                  <a:pt x="2304" y="1369"/>
                </a:lnTo>
                <a:lnTo>
                  <a:pt x="2321" y="1377"/>
                </a:lnTo>
                <a:lnTo>
                  <a:pt x="2337" y="1389"/>
                </a:lnTo>
                <a:lnTo>
                  <a:pt x="2351" y="1403"/>
                </a:lnTo>
                <a:lnTo>
                  <a:pt x="2363" y="1416"/>
                </a:lnTo>
                <a:lnTo>
                  <a:pt x="2372" y="1428"/>
                </a:lnTo>
                <a:lnTo>
                  <a:pt x="2380" y="1437"/>
                </a:lnTo>
                <a:lnTo>
                  <a:pt x="2390" y="1448"/>
                </a:lnTo>
                <a:lnTo>
                  <a:pt x="2405" y="1456"/>
                </a:lnTo>
                <a:lnTo>
                  <a:pt x="2422" y="1461"/>
                </a:lnTo>
                <a:lnTo>
                  <a:pt x="2441" y="1461"/>
                </a:lnTo>
                <a:lnTo>
                  <a:pt x="2464" y="1456"/>
                </a:lnTo>
                <a:lnTo>
                  <a:pt x="2490" y="1447"/>
                </a:lnTo>
                <a:lnTo>
                  <a:pt x="2519" y="1430"/>
                </a:lnTo>
                <a:lnTo>
                  <a:pt x="2538" y="1419"/>
                </a:lnTo>
                <a:lnTo>
                  <a:pt x="2554" y="1413"/>
                </a:lnTo>
                <a:lnTo>
                  <a:pt x="2568" y="1411"/>
                </a:lnTo>
                <a:lnTo>
                  <a:pt x="2579" y="1413"/>
                </a:lnTo>
                <a:lnTo>
                  <a:pt x="2588" y="1416"/>
                </a:lnTo>
                <a:lnTo>
                  <a:pt x="2595" y="1422"/>
                </a:lnTo>
                <a:lnTo>
                  <a:pt x="2600" y="1427"/>
                </a:lnTo>
                <a:lnTo>
                  <a:pt x="2602" y="1432"/>
                </a:lnTo>
                <a:lnTo>
                  <a:pt x="2604" y="1436"/>
                </a:lnTo>
                <a:lnTo>
                  <a:pt x="2605" y="1437"/>
                </a:lnTo>
                <a:lnTo>
                  <a:pt x="2574" y="1456"/>
                </a:lnTo>
                <a:lnTo>
                  <a:pt x="2549" y="1478"/>
                </a:lnTo>
                <a:lnTo>
                  <a:pt x="2528" y="1503"/>
                </a:lnTo>
                <a:lnTo>
                  <a:pt x="2512" y="1530"/>
                </a:lnTo>
                <a:lnTo>
                  <a:pt x="2500" y="1560"/>
                </a:lnTo>
                <a:lnTo>
                  <a:pt x="2493" y="1593"/>
                </a:lnTo>
                <a:lnTo>
                  <a:pt x="2487" y="1626"/>
                </a:lnTo>
                <a:lnTo>
                  <a:pt x="2485" y="1659"/>
                </a:lnTo>
                <a:lnTo>
                  <a:pt x="2485" y="1693"/>
                </a:lnTo>
                <a:lnTo>
                  <a:pt x="2487" y="1725"/>
                </a:lnTo>
                <a:lnTo>
                  <a:pt x="2490" y="1757"/>
                </a:lnTo>
                <a:lnTo>
                  <a:pt x="2540" y="1792"/>
                </a:lnTo>
                <a:lnTo>
                  <a:pt x="2589" y="1833"/>
                </a:lnTo>
                <a:lnTo>
                  <a:pt x="2639" y="1880"/>
                </a:lnTo>
                <a:lnTo>
                  <a:pt x="2686" y="1932"/>
                </a:lnTo>
                <a:lnTo>
                  <a:pt x="2732" y="1989"/>
                </a:lnTo>
                <a:lnTo>
                  <a:pt x="2777" y="2050"/>
                </a:lnTo>
                <a:lnTo>
                  <a:pt x="2818" y="2113"/>
                </a:lnTo>
                <a:lnTo>
                  <a:pt x="2858" y="2180"/>
                </a:lnTo>
                <a:lnTo>
                  <a:pt x="2893" y="2248"/>
                </a:lnTo>
                <a:lnTo>
                  <a:pt x="2926" y="2318"/>
                </a:lnTo>
                <a:lnTo>
                  <a:pt x="2955" y="2388"/>
                </a:lnTo>
                <a:lnTo>
                  <a:pt x="2978" y="2458"/>
                </a:lnTo>
                <a:lnTo>
                  <a:pt x="2998" y="2529"/>
                </a:lnTo>
                <a:lnTo>
                  <a:pt x="3012" y="2597"/>
                </a:lnTo>
                <a:lnTo>
                  <a:pt x="3021" y="2664"/>
                </a:lnTo>
                <a:lnTo>
                  <a:pt x="3024" y="2729"/>
                </a:lnTo>
                <a:lnTo>
                  <a:pt x="3020" y="2808"/>
                </a:lnTo>
                <a:lnTo>
                  <a:pt x="3010" y="2885"/>
                </a:lnTo>
                <a:lnTo>
                  <a:pt x="2991" y="2959"/>
                </a:lnTo>
                <a:lnTo>
                  <a:pt x="2966" y="3031"/>
                </a:lnTo>
                <a:lnTo>
                  <a:pt x="2936" y="3097"/>
                </a:lnTo>
                <a:lnTo>
                  <a:pt x="2900" y="3161"/>
                </a:lnTo>
                <a:lnTo>
                  <a:pt x="2858" y="3220"/>
                </a:lnTo>
                <a:lnTo>
                  <a:pt x="2811" y="3275"/>
                </a:lnTo>
                <a:lnTo>
                  <a:pt x="2760" y="3325"/>
                </a:lnTo>
                <a:lnTo>
                  <a:pt x="2703" y="3370"/>
                </a:lnTo>
                <a:lnTo>
                  <a:pt x="2643" y="3409"/>
                </a:lnTo>
                <a:lnTo>
                  <a:pt x="2580" y="3442"/>
                </a:lnTo>
                <a:lnTo>
                  <a:pt x="2513" y="3468"/>
                </a:lnTo>
                <a:lnTo>
                  <a:pt x="2444" y="3486"/>
                </a:lnTo>
                <a:lnTo>
                  <a:pt x="2372" y="3498"/>
                </a:lnTo>
                <a:lnTo>
                  <a:pt x="2297" y="3502"/>
                </a:lnTo>
                <a:lnTo>
                  <a:pt x="2223" y="3498"/>
                </a:lnTo>
                <a:lnTo>
                  <a:pt x="2151" y="3486"/>
                </a:lnTo>
                <a:lnTo>
                  <a:pt x="2081" y="3468"/>
                </a:lnTo>
                <a:lnTo>
                  <a:pt x="2015" y="3442"/>
                </a:lnTo>
                <a:lnTo>
                  <a:pt x="1951" y="3409"/>
                </a:lnTo>
                <a:lnTo>
                  <a:pt x="1892" y="3370"/>
                </a:lnTo>
                <a:lnTo>
                  <a:pt x="1835" y="3325"/>
                </a:lnTo>
                <a:lnTo>
                  <a:pt x="1783" y="3275"/>
                </a:lnTo>
                <a:lnTo>
                  <a:pt x="1737" y="3220"/>
                </a:lnTo>
                <a:lnTo>
                  <a:pt x="1695" y="3161"/>
                </a:lnTo>
                <a:lnTo>
                  <a:pt x="1659" y="3097"/>
                </a:lnTo>
                <a:lnTo>
                  <a:pt x="1627" y="3031"/>
                </a:lnTo>
                <a:lnTo>
                  <a:pt x="1604" y="2959"/>
                </a:lnTo>
                <a:lnTo>
                  <a:pt x="1585" y="2885"/>
                </a:lnTo>
                <a:lnTo>
                  <a:pt x="1575" y="2808"/>
                </a:lnTo>
                <a:lnTo>
                  <a:pt x="1571" y="2729"/>
                </a:lnTo>
                <a:lnTo>
                  <a:pt x="1575" y="2659"/>
                </a:lnTo>
                <a:lnTo>
                  <a:pt x="1584" y="2585"/>
                </a:lnTo>
                <a:lnTo>
                  <a:pt x="1601" y="2511"/>
                </a:lnTo>
                <a:lnTo>
                  <a:pt x="1623" y="2436"/>
                </a:lnTo>
                <a:lnTo>
                  <a:pt x="1651" y="2360"/>
                </a:lnTo>
                <a:lnTo>
                  <a:pt x="1682" y="2286"/>
                </a:lnTo>
                <a:lnTo>
                  <a:pt x="1719" y="2212"/>
                </a:lnTo>
                <a:lnTo>
                  <a:pt x="1759" y="2142"/>
                </a:lnTo>
                <a:lnTo>
                  <a:pt x="1803" y="2072"/>
                </a:lnTo>
                <a:lnTo>
                  <a:pt x="1848" y="2008"/>
                </a:lnTo>
                <a:lnTo>
                  <a:pt x="1841" y="2008"/>
                </a:lnTo>
                <a:lnTo>
                  <a:pt x="1833" y="2009"/>
                </a:lnTo>
                <a:lnTo>
                  <a:pt x="1790" y="2008"/>
                </a:lnTo>
                <a:lnTo>
                  <a:pt x="1746" y="2002"/>
                </a:lnTo>
                <a:lnTo>
                  <a:pt x="1704" y="1992"/>
                </a:lnTo>
                <a:lnTo>
                  <a:pt x="1652" y="1974"/>
                </a:lnTo>
                <a:lnTo>
                  <a:pt x="1602" y="1949"/>
                </a:lnTo>
                <a:lnTo>
                  <a:pt x="1557" y="1919"/>
                </a:lnTo>
                <a:lnTo>
                  <a:pt x="1516" y="1882"/>
                </a:lnTo>
                <a:lnTo>
                  <a:pt x="1478" y="1841"/>
                </a:lnTo>
                <a:lnTo>
                  <a:pt x="1445" y="1793"/>
                </a:lnTo>
                <a:lnTo>
                  <a:pt x="1418" y="1742"/>
                </a:lnTo>
                <a:lnTo>
                  <a:pt x="1382" y="1672"/>
                </a:lnTo>
                <a:lnTo>
                  <a:pt x="1346" y="1610"/>
                </a:lnTo>
                <a:lnTo>
                  <a:pt x="1308" y="1555"/>
                </a:lnTo>
                <a:lnTo>
                  <a:pt x="1269" y="1507"/>
                </a:lnTo>
                <a:lnTo>
                  <a:pt x="1229" y="1466"/>
                </a:lnTo>
                <a:lnTo>
                  <a:pt x="1190" y="1431"/>
                </a:lnTo>
                <a:lnTo>
                  <a:pt x="1272" y="2489"/>
                </a:lnTo>
                <a:lnTo>
                  <a:pt x="1271" y="2491"/>
                </a:lnTo>
                <a:lnTo>
                  <a:pt x="1271" y="2494"/>
                </a:lnTo>
                <a:lnTo>
                  <a:pt x="1521" y="4083"/>
                </a:lnTo>
                <a:lnTo>
                  <a:pt x="1524" y="4120"/>
                </a:lnTo>
                <a:lnTo>
                  <a:pt x="1520" y="4156"/>
                </a:lnTo>
                <a:lnTo>
                  <a:pt x="1511" y="4189"/>
                </a:lnTo>
                <a:lnTo>
                  <a:pt x="1496" y="4221"/>
                </a:lnTo>
                <a:lnTo>
                  <a:pt x="1477" y="4249"/>
                </a:lnTo>
                <a:lnTo>
                  <a:pt x="1453" y="4273"/>
                </a:lnTo>
                <a:lnTo>
                  <a:pt x="1426" y="4294"/>
                </a:lnTo>
                <a:lnTo>
                  <a:pt x="1394" y="4308"/>
                </a:lnTo>
                <a:lnTo>
                  <a:pt x="1360" y="4317"/>
                </a:lnTo>
                <a:lnTo>
                  <a:pt x="1327" y="4320"/>
                </a:lnTo>
                <a:lnTo>
                  <a:pt x="1293" y="4317"/>
                </a:lnTo>
                <a:lnTo>
                  <a:pt x="1261" y="4307"/>
                </a:lnTo>
                <a:lnTo>
                  <a:pt x="1231" y="4293"/>
                </a:lnTo>
                <a:lnTo>
                  <a:pt x="1202" y="4272"/>
                </a:lnTo>
                <a:lnTo>
                  <a:pt x="1178" y="4247"/>
                </a:lnTo>
                <a:lnTo>
                  <a:pt x="1159" y="4218"/>
                </a:lnTo>
                <a:lnTo>
                  <a:pt x="1144" y="4185"/>
                </a:lnTo>
                <a:lnTo>
                  <a:pt x="1135" y="4150"/>
                </a:lnTo>
                <a:lnTo>
                  <a:pt x="884" y="2541"/>
                </a:lnTo>
                <a:lnTo>
                  <a:pt x="715" y="4138"/>
                </a:lnTo>
                <a:lnTo>
                  <a:pt x="708" y="4176"/>
                </a:lnTo>
                <a:lnTo>
                  <a:pt x="694" y="4211"/>
                </a:lnTo>
                <a:lnTo>
                  <a:pt x="675" y="4241"/>
                </a:lnTo>
                <a:lnTo>
                  <a:pt x="651" y="4269"/>
                </a:lnTo>
                <a:lnTo>
                  <a:pt x="623" y="4290"/>
                </a:lnTo>
                <a:lnTo>
                  <a:pt x="592" y="4307"/>
                </a:lnTo>
                <a:lnTo>
                  <a:pt x="558" y="4316"/>
                </a:lnTo>
                <a:lnTo>
                  <a:pt x="521" y="4320"/>
                </a:lnTo>
                <a:lnTo>
                  <a:pt x="500" y="4319"/>
                </a:lnTo>
                <a:lnTo>
                  <a:pt x="466" y="4311"/>
                </a:lnTo>
                <a:lnTo>
                  <a:pt x="433" y="4298"/>
                </a:lnTo>
                <a:lnTo>
                  <a:pt x="405" y="4279"/>
                </a:lnTo>
                <a:lnTo>
                  <a:pt x="380" y="4257"/>
                </a:lnTo>
                <a:lnTo>
                  <a:pt x="359" y="4230"/>
                </a:lnTo>
                <a:lnTo>
                  <a:pt x="343" y="4200"/>
                </a:lnTo>
                <a:lnTo>
                  <a:pt x="331" y="4167"/>
                </a:lnTo>
                <a:lnTo>
                  <a:pt x="326" y="4131"/>
                </a:lnTo>
                <a:lnTo>
                  <a:pt x="327" y="4095"/>
                </a:lnTo>
                <a:lnTo>
                  <a:pt x="490" y="2546"/>
                </a:lnTo>
                <a:lnTo>
                  <a:pt x="492" y="2491"/>
                </a:lnTo>
                <a:lnTo>
                  <a:pt x="488" y="2493"/>
                </a:lnTo>
                <a:lnTo>
                  <a:pt x="483" y="2494"/>
                </a:lnTo>
                <a:lnTo>
                  <a:pt x="479" y="2495"/>
                </a:lnTo>
                <a:lnTo>
                  <a:pt x="475" y="2495"/>
                </a:lnTo>
                <a:lnTo>
                  <a:pt x="444" y="2493"/>
                </a:lnTo>
                <a:lnTo>
                  <a:pt x="415" y="2483"/>
                </a:lnTo>
                <a:lnTo>
                  <a:pt x="386" y="2468"/>
                </a:lnTo>
                <a:lnTo>
                  <a:pt x="355" y="2443"/>
                </a:lnTo>
                <a:lnTo>
                  <a:pt x="322" y="2414"/>
                </a:lnTo>
                <a:lnTo>
                  <a:pt x="289" y="2380"/>
                </a:lnTo>
                <a:lnTo>
                  <a:pt x="257" y="2343"/>
                </a:lnTo>
                <a:lnTo>
                  <a:pt x="223" y="2303"/>
                </a:lnTo>
                <a:lnTo>
                  <a:pt x="191" y="2259"/>
                </a:lnTo>
                <a:lnTo>
                  <a:pt x="160" y="2214"/>
                </a:lnTo>
                <a:lnTo>
                  <a:pt x="130" y="2165"/>
                </a:lnTo>
                <a:lnTo>
                  <a:pt x="101" y="2115"/>
                </a:lnTo>
                <a:lnTo>
                  <a:pt x="76" y="2064"/>
                </a:lnTo>
                <a:lnTo>
                  <a:pt x="54" y="2012"/>
                </a:lnTo>
                <a:lnTo>
                  <a:pt x="34" y="1960"/>
                </a:lnTo>
                <a:lnTo>
                  <a:pt x="20" y="1907"/>
                </a:lnTo>
                <a:lnTo>
                  <a:pt x="8" y="1855"/>
                </a:lnTo>
                <a:lnTo>
                  <a:pt x="1" y="1803"/>
                </a:lnTo>
                <a:lnTo>
                  <a:pt x="0" y="1752"/>
                </a:lnTo>
                <a:lnTo>
                  <a:pt x="4" y="1703"/>
                </a:lnTo>
                <a:lnTo>
                  <a:pt x="14" y="1656"/>
                </a:lnTo>
                <a:lnTo>
                  <a:pt x="31" y="1611"/>
                </a:lnTo>
                <a:lnTo>
                  <a:pt x="73" y="1526"/>
                </a:lnTo>
                <a:lnTo>
                  <a:pt x="117" y="1450"/>
                </a:lnTo>
                <a:lnTo>
                  <a:pt x="161" y="1381"/>
                </a:lnTo>
                <a:lnTo>
                  <a:pt x="207" y="1318"/>
                </a:lnTo>
                <a:lnTo>
                  <a:pt x="253" y="1263"/>
                </a:lnTo>
                <a:lnTo>
                  <a:pt x="298" y="1215"/>
                </a:lnTo>
                <a:lnTo>
                  <a:pt x="346" y="1172"/>
                </a:lnTo>
                <a:lnTo>
                  <a:pt x="391" y="1135"/>
                </a:lnTo>
                <a:lnTo>
                  <a:pt x="437" y="1102"/>
                </a:lnTo>
                <a:lnTo>
                  <a:pt x="482" y="1076"/>
                </a:lnTo>
                <a:lnTo>
                  <a:pt x="525" y="1053"/>
                </a:lnTo>
                <a:lnTo>
                  <a:pt x="567" y="1034"/>
                </a:lnTo>
                <a:lnTo>
                  <a:pt x="607" y="1018"/>
                </a:lnTo>
                <a:lnTo>
                  <a:pt x="645" y="1007"/>
                </a:lnTo>
                <a:lnTo>
                  <a:pt x="682" y="999"/>
                </a:lnTo>
                <a:lnTo>
                  <a:pt x="715" y="992"/>
                </a:lnTo>
                <a:lnTo>
                  <a:pt x="745" y="988"/>
                </a:lnTo>
                <a:lnTo>
                  <a:pt x="772" y="986"/>
                </a:lnTo>
                <a:lnTo>
                  <a:pt x="796" y="984"/>
                </a:lnTo>
                <a:lnTo>
                  <a:pt x="816" y="984"/>
                </a:lnTo>
                <a:lnTo>
                  <a:pt x="816" y="990"/>
                </a:lnTo>
                <a:lnTo>
                  <a:pt x="814" y="1003"/>
                </a:lnTo>
                <a:lnTo>
                  <a:pt x="812" y="1022"/>
                </a:lnTo>
                <a:lnTo>
                  <a:pt x="809" y="1050"/>
                </a:lnTo>
                <a:lnTo>
                  <a:pt x="805" y="1084"/>
                </a:lnTo>
                <a:lnTo>
                  <a:pt x="801" y="1123"/>
                </a:lnTo>
                <a:lnTo>
                  <a:pt x="796" y="1168"/>
                </a:lnTo>
                <a:lnTo>
                  <a:pt x="791" y="1216"/>
                </a:lnTo>
                <a:lnTo>
                  <a:pt x="784" y="1267"/>
                </a:lnTo>
                <a:lnTo>
                  <a:pt x="778" y="1322"/>
                </a:lnTo>
                <a:lnTo>
                  <a:pt x="772" y="1378"/>
                </a:lnTo>
                <a:lnTo>
                  <a:pt x="765" y="1437"/>
                </a:lnTo>
                <a:lnTo>
                  <a:pt x="758" y="1496"/>
                </a:lnTo>
                <a:lnTo>
                  <a:pt x="751" y="1555"/>
                </a:lnTo>
                <a:lnTo>
                  <a:pt x="745" y="1613"/>
                </a:lnTo>
                <a:lnTo>
                  <a:pt x="738" y="1670"/>
                </a:lnTo>
                <a:lnTo>
                  <a:pt x="732" y="1724"/>
                </a:lnTo>
                <a:lnTo>
                  <a:pt x="727" y="1776"/>
                </a:lnTo>
                <a:lnTo>
                  <a:pt x="720" y="1825"/>
                </a:lnTo>
                <a:lnTo>
                  <a:pt x="716" y="1869"/>
                </a:lnTo>
                <a:lnTo>
                  <a:pt x="711" y="1909"/>
                </a:lnTo>
                <a:lnTo>
                  <a:pt x="707" y="1943"/>
                </a:lnTo>
                <a:lnTo>
                  <a:pt x="704" y="1970"/>
                </a:lnTo>
                <a:lnTo>
                  <a:pt x="702" y="1990"/>
                </a:lnTo>
                <a:lnTo>
                  <a:pt x="700" y="2003"/>
                </a:lnTo>
                <a:lnTo>
                  <a:pt x="699" y="2007"/>
                </a:lnTo>
                <a:lnTo>
                  <a:pt x="856" y="2174"/>
                </a:lnTo>
                <a:lnTo>
                  <a:pt x="992" y="2007"/>
                </a:lnTo>
                <a:lnTo>
                  <a:pt x="991" y="2003"/>
                </a:lnTo>
                <a:lnTo>
                  <a:pt x="990" y="1990"/>
                </a:lnTo>
                <a:lnTo>
                  <a:pt x="988" y="1970"/>
                </a:lnTo>
                <a:lnTo>
                  <a:pt x="986" y="1943"/>
                </a:lnTo>
                <a:lnTo>
                  <a:pt x="983" y="1909"/>
                </a:lnTo>
                <a:lnTo>
                  <a:pt x="979" y="1869"/>
                </a:lnTo>
                <a:lnTo>
                  <a:pt x="975" y="1825"/>
                </a:lnTo>
                <a:lnTo>
                  <a:pt x="971" y="1776"/>
                </a:lnTo>
                <a:lnTo>
                  <a:pt x="966" y="1724"/>
                </a:lnTo>
                <a:lnTo>
                  <a:pt x="961" y="1670"/>
                </a:lnTo>
                <a:lnTo>
                  <a:pt x="956" y="1613"/>
                </a:lnTo>
                <a:lnTo>
                  <a:pt x="950" y="1555"/>
                </a:lnTo>
                <a:lnTo>
                  <a:pt x="945" y="1496"/>
                </a:lnTo>
                <a:lnTo>
                  <a:pt x="940" y="1437"/>
                </a:lnTo>
                <a:lnTo>
                  <a:pt x="935" y="1378"/>
                </a:lnTo>
                <a:lnTo>
                  <a:pt x="929" y="1322"/>
                </a:lnTo>
                <a:lnTo>
                  <a:pt x="924" y="1267"/>
                </a:lnTo>
                <a:lnTo>
                  <a:pt x="920" y="1216"/>
                </a:lnTo>
                <a:lnTo>
                  <a:pt x="915" y="1168"/>
                </a:lnTo>
                <a:lnTo>
                  <a:pt x="911" y="1123"/>
                </a:lnTo>
                <a:lnTo>
                  <a:pt x="907" y="1084"/>
                </a:lnTo>
                <a:lnTo>
                  <a:pt x="905" y="1050"/>
                </a:lnTo>
                <a:lnTo>
                  <a:pt x="902" y="1022"/>
                </a:lnTo>
                <a:lnTo>
                  <a:pt x="901" y="1001"/>
                </a:lnTo>
                <a:lnTo>
                  <a:pt x="899" y="988"/>
                </a:lnTo>
                <a:lnTo>
                  <a:pt x="898" y="984"/>
                </a:lnTo>
                <a:lnTo>
                  <a:pt x="902" y="984"/>
                </a:lnTo>
                <a:close/>
                <a:moveTo>
                  <a:pt x="863" y="0"/>
                </a:moveTo>
                <a:lnTo>
                  <a:pt x="922" y="4"/>
                </a:lnTo>
                <a:lnTo>
                  <a:pt x="978" y="16"/>
                </a:lnTo>
                <a:lnTo>
                  <a:pt x="1032" y="35"/>
                </a:lnTo>
                <a:lnTo>
                  <a:pt x="1083" y="63"/>
                </a:lnTo>
                <a:lnTo>
                  <a:pt x="1128" y="96"/>
                </a:lnTo>
                <a:lnTo>
                  <a:pt x="1170" y="134"/>
                </a:lnTo>
                <a:lnTo>
                  <a:pt x="1207" y="178"/>
                </a:lnTo>
                <a:lnTo>
                  <a:pt x="1238" y="226"/>
                </a:lnTo>
                <a:lnTo>
                  <a:pt x="1263" y="280"/>
                </a:lnTo>
                <a:lnTo>
                  <a:pt x="1282" y="336"/>
                </a:lnTo>
                <a:lnTo>
                  <a:pt x="1293" y="395"/>
                </a:lnTo>
                <a:lnTo>
                  <a:pt x="1297" y="458"/>
                </a:lnTo>
                <a:lnTo>
                  <a:pt x="1293" y="520"/>
                </a:lnTo>
                <a:lnTo>
                  <a:pt x="1282" y="580"/>
                </a:lnTo>
                <a:lnTo>
                  <a:pt x="1263" y="636"/>
                </a:lnTo>
                <a:lnTo>
                  <a:pt x="1238" y="689"/>
                </a:lnTo>
                <a:lnTo>
                  <a:pt x="1207" y="738"/>
                </a:lnTo>
                <a:lnTo>
                  <a:pt x="1170" y="782"/>
                </a:lnTo>
                <a:lnTo>
                  <a:pt x="1128" y="821"/>
                </a:lnTo>
                <a:lnTo>
                  <a:pt x="1083" y="854"/>
                </a:lnTo>
                <a:lnTo>
                  <a:pt x="1032" y="880"/>
                </a:lnTo>
                <a:lnTo>
                  <a:pt x="978" y="899"/>
                </a:lnTo>
                <a:lnTo>
                  <a:pt x="922" y="911"/>
                </a:lnTo>
                <a:lnTo>
                  <a:pt x="863" y="916"/>
                </a:lnTo>
                <a:lnTo>
                  <a:pt x="804" y="911"/>
                </a:lnTo>
                <a:lnTo>
                  <a:pt x="746" y="899"/>
                </a:lnTo>
                <a:lnTo>
                  <a:pt x="693" y="880"/>
                </a:lnTo>
                <a:lnTo>
                  <a:pt x="643" y="854"/>
                </a:lnTo>
                <a:lnTo>
                  <a:pt x="597" y="821"/>
                </a:lnTo>
                <a:lnTo>
                  <a:pt x="555" y="782"/>
                </a:lnTo>
                <a:lnTo>
                  <a:pt x="518" y="738"/>
                </a:lnTo>
                <a:lnTo>
                  <a:pt x="487" y="689"/>
                </a:lnTo>
                <a:lnTo>
                  <a:pt x="462" y="636"/>
                </a:lnTo>
                <a:lnTo>
                  <a:pt x="442" y="580"/>
                </a:lnTo>
                <a:lnTo>
                  <a:pt x="432" y="520"/>
                </a:lnTo>
                <a:lnTo>
                  <a:pt x="428" y="458"/>
                </a:lnTo>
                <a:lnTo>
                  <a:pt x="432" y="395"/>
                </a:lnTo>
                <a:lnTo>
                  <a:pt x="442" y="336"/>
                </a:lnTo>
                <a:lnTo>
                  <a:pt x="462" y="280"/>
                </a:lnTo>
                <a:lnTo>
                  <a:pt x="487" y="226"/>
                </a:lnTo>
                <a:lnTo>
                  <a:pt x="518" y="178"/>
                </a:lnTo>
                <a:lnTo>
                  <a:pt x="555" y="134"/>
                </a:lnTo>
                <a:lnTo>
                  <a:pt x="597" y="96"/>
                </a:lnTo>
                <a:lnTo>
                  <a:pt x="643" y="63"/>
                </a:lnTo>
                <a:lnTo>
                  <a:pt x="693" y="35"/>
                </a:lnTo>
                <a:lnTo>
                  <a:pt x="746" y="16"/>
                </a:lnTo>
                <a:lnTo>
                  <a:pt x="804" y="4"/>
                </a:lnTo>
                <a:lnTo>
                  <a:pt x="863" y="0"/>
                </a:lnTo>
                <a:close/>
              </a:path>
            </a:pathLst>
          </a:custGeom>
          <a:solidFill>
            <a:srgbClr val="A7CCDF"/>
          </a:solidFill>
          <a:ln w="0">
            <a:noFill/>
            <a:prstDash val="solid"/>
            <a:round/>
          </a:ln>
        </p:spPr>
        <p:txBody>
          <a:bodyPr vert="horz" wrap="square" lIns="91416" tIns="45708" rIns="91416" bIns="45708"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prstClr val="black"/>
              </a:solidFill>
              <a:effectLst/>
              <a:uLnTx/>
              <a:uFillTx/>
            </a:endParaRPr>
          </a:p>
        </p:txBody>
      </p:sp>
      <p:sp>
        <p:nvSpPr>
          <p:cNvPr id="57" name="Freeform 37"/>
          <p:cNvSpPr>
            <a:spLocks noEditPoints="1"/>
          </p:cNvSpPr>
          <p:nvPr/>
        </p:nvSpPr>
        <p:spPr bwMode="auto">
          <a:xfrm>
            <a:off x="5667682" y="5638802"/>
            <a:ext cx="426731" cy="412729"/>
          </a:xfrm>
          <a:custGeom>
            <a:avLst/>
            <a:gdLst>
              <a:gd name="T0" fmla="*/ 2288 w 4012"/>
              <a:gd name="T1" fmla="*/ 3051 h 3882"/>
              <a:gd name="T2" fmla="*/ 2196 w 4012"/>
              <a:gd name="T3" fmla="*/ 2925 h 3882"/>
              <a:gd name="T4" fmla="*/ 2332 w 4012"/>
              <a:gd name="T5" fmla="*/ 2916 h 3882"/>
              <a:gd name="T6" fmla="*/ 2312 w 4012"/>
              <a:gd name="T7" fmla="*/ 3132 h 3882"/>
              <a:gd name="T8" fmla="*/ 2221 w 4012"/>
              <a:gd name="T9" fmla="*/ 3094 h 3882"/>
              <a:gd name="T10" fmla="*/ 2221 w 4012"/>
              <a:gd name="T11" fmla="*/ 2806 h 3882"/>
              <a:gd name="T12" fmla="*/ 2112 w 4012"/>
              <a:gd name="T13" fmla="*/ 3161 h 3882"/>
              <a:gd name="T14" fmla="*/ 2441 w 4012"/>
              <a:gd name="T15" fmla="*/ 2929 h 3882"/>
              <a:gd name="T16" fmla="*/ 2337 w 4012"/>
              <a:gd name="T17" fmla="*/ 2698 h 3882"/>
              <a:gd name="T18" fmla="*/ 2453 w 4012"/>
              <a:gd name="T19" fmla="*/ 3240 h 3882"/>
              <a:gd name="T20" fmla="*/ 1933 w 4012"/>
              <a:gd name="T21" fmla="*/ 3048 h 3882"/>
              <a:gd name="T22" fmla="*/ 1742 w 4012"/>
              <a:gd name="T23" fmla="*/ 2248 h 3882"/>
              <a:gd name="T24" fmla="*/ 1121 w 4012"/>
              <a:gd name="T25" fmla="*/ 3001 h 3882"/>
              <a:gd name="T26" fmla="*/ 1742 w 4012"/>
              <a:gd name="T27" fmla="*/ 3754 h 3882"/>
              <a:gd name="T28" fmla="*/ 2599 w 4012"/>
              <a:gd name="T29" fmla="*/ 3283 h 3882"/>
              <a:gd name="T30" fmla="*/ 2293 w 4012"/>
              <a:gd name="T31" fmla="*/ 2351 h 3882"/>
              <a:gd name="T32" fmla="*/ 2455 w 4012"/>
              <a:gd name="T33" fmla="*/ 2327 h 3882"/>
              <a:gd name="T34" fmla="*/ 2683 w 4012"/>
              <a:gd name="T35" fmla="*/ 3379 h 3882"/>
              <a:gd name="T36" fmla="*/ 1728 w 4012"/>
              <a:gd name="T37" fmla="*/ 3869 h 3882"/>
              <a:gd name="T38" fmla="*/ 1009 w 4012"/>
              <a:gd name="T39" fmla="*/ 3081 h 3882"/>
              <a:gd name="T40" fmla="*/ 1580 w 4012"/>
              <a:gd name="T41" fmla="*/ 2175 h 3882"/>
              <a:gd name="T42" fmla="*/ 1121 w 4012"/>
              <a:gd name="T43" fmla="*/ 1158 h 3882"/>
              <a:gd name="T44" fmla="*/ 558 w 4012"/>
              <a:gd name="T45" fmla="*/ 1242 h 3882"/>
              <a:gd name="T46" fmla="*/ 853 w 4012"/>
              <a:gd name="T47" fmla="*/ 833 h 3882"/>
              <a:gd name="T48" fmla="*/ 2874 w 4012"/>
              <a:gd name="T49" fmla="*/ 911 h 3882"/>
              <a:gd name="T50" fmla="*/ 3157 w 4012"/>
              <a:gd name="T51" fmla="*/ 1286 h 3882"/>
              <a:gd name="T52" fmla="*/ 3320 w 4012"/>
              <a:gd name="T53" fmla="*/ 845 h 3882"/>
              <a:gd name="T54" fmla="*/ 3382 w 4012"/>
              <a:gd name="T55" fmla="*/ 611 h 3882"/>
              <a:gd name="T56" fmla="*/ 3630 w 4012"/>
              <a:gd name="T57" fmla="*/ 881 h 3882"/>
              <a:gd name="T58" fmla="*/ 3616 w 4012"/>
              <a:gd name="T59" fmla="*/ 1245 h 3882"/>
              <a:gd name="T60" fmla="*/ 3407 w 4012"/>
              <a:gd name="T61" fmla="*/ 1477 h 3882"/>
              <a:gd name="T62" fmla="*/ 3044 w 4012"/>
              <a:gd name="T63" fmla="*/ 1522 h 3882"/>
              <a:gd name="T64" fmla="*/ 2812 w 4012"/>
              <a:gd name="T65" fmla="*/ 1323 h 3882"/>
              <a:gd name="T66" fmla="*/ 2641 w 4012"/>
              <a:gd name="T67" fmla="*/ 1125 h 3882"/>
              <a:gd name="T68" fmla="*/ 2656 w 4012"/>
              <a:gd name="T69" fmla="*/ 760 h 3882"/>
              <a:gd name="T70" fmla="*/ 2925 w 4012"/>
              <a:gd name="T71" fmla="*/ 511 h 3882"/>
              <a:gd name="T72" fmla="*/ 3236 w 4012"/>
              <a:gd name="T73" fmla="*/ 495 h 3882"/>
              <a:gd name="T74" fmla="*/ 2418 w 4012"/>
              <a:gd name="T75" fmla="*/ 741 h 3882"/>
              <a:gd name="T76" fmla="*/ 2725 w 4012"/>
              <a:gd name="T77" fmla="*/ 1671 h 3882"/>
              <a:gd name="T78" fmla="*/ 3695 w 4012"/>
              <a:gd name="T79" fmla="*/ 1539 h 3882"/>
              <a:gd name="T80" fmla="*/ 3740 w 4012"/>
              <a:gd name="T81" fmla="*/ 559 h 3882"/>
              <a:gd name="T82" fmla="*/ 1008 w 4012"/>
              <a:gd name="T83" fmla="*/ 270 h 3882"/>
              <a:gd name="T84" fmla="*/ 896 w 4012"/>
              <a:gd name="T85" fmla="*/ 738 h 3882"/>
              <a:gd name="T86" fmla="*/ 643 w 4012"/>
              <a:gd name="T87" fmla="*/ 327 h 3882"/>
              <a:gd name="T88" fmla="*/ 3698 w 4012"/>
              <a:gd name="T89" fmla="*/ 348 h 3882"/>
              <a:gd name="T90" fmla="*/ 3927 w 4012"/>
              <a:gd name="T91" fmla="*/ 1400 h 3882"/>
              <a:gd name="T92" fmla="*/ 2972 w 4012"/>
              <a:gd name="T93" fmla="*/ 1890 h 3882"/>
              <a:gd name="T94" fmla="*/ 2252 w 4012"/>
              <a:gd name="T95" fmla="*/ 1102 h 3882"/>
              <a:gd name="T96" fmla="*/ 2823 w 4012"/>
              <a:gd name="T97" fmla="*/ 196 h 3882"/>
              <a:gd name="T98" fmla="*/ 247 w 4012"/>
              <a:gd name="T99" fmla="*/ 445 h 3882"/>
              <a:gd name="T100" fmla="*/ 347 w 4012"/>
              <a:gd name="T101" fmla="*/ 1380 h 3882"/>
              <a:gd name="T102" fmla="*/ 584 w 4012"/>
              <a:gd name="T103" fmla="*/ 870 h 3882"/>
              <a:gd name="T104" fmla="*/ 1014 w 4012"/>
              <a:gd name="T105" fmla="*/ 800 h 3882"/>
              <a:gd name="T106" fmla="*/ 1344 w 4012"/>
              <a:gd name="T107" fmla="*/ 1178 h 3882"/>
              <a:gd name="T108" fmla="*/ 1584 w 4012"/>
              <a:gd name="T109" fmla="*/ 854 h 3882"/>
              <a:gd name="T110" fmla="*/ 928 w 4012"/>
              <a:gd name="T111" fmla="*/ 126 h 3882"/>
              <a:gd name="T112" fmla="*/ 1646 w 4012"/>
              <a:gd name="T113" fmla="*/ 539 h 3882"/>
              <a:gd name="T114" fmla="*/ 1306 w 4012"/>
              <a:gd name="T115" fmla="*/ 1577 h 3882"/>
              <a:gd name="T116" fmla="*/ 223 w 4012"/>
              <a:gd name="T117" fmla="*/ 1428 h 3882"/>
              <a:gd name="T118" fmla="*/ 174 w 4012"/>
              <a:gd name="T119" fmla="*/ 337 h 38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12" h="3882">
                <a:moveTo>
                  <a:pt x="1283" y="3126"/>
                </a:moveTo>
                <a:lnTo>
                  <a:pt x="1863" y="3126"/>
                </a:lnTo>
                <a:lnTo>
                  <a:pt x="1863" y="3283"/>
                </a:lnTo>
                <a:lnTo>
                  <a:pt x="1283" y="3283"/>
                </a:lnTo>
                <a:lnTo>
                  <a:pt x="1283" y="3126"/>
                </a:lnTo>
                <a:close/>
                <a:moveTo>
                  <a:pt x="2263" y="3034"/>
                </a:moveTo>
                <a:lnTo>
                  <a:pt x="2263" y="3092"/>
                </a:lnTo>
                <a:lnTo>
                  <a:pt x="2277" y="3087"/>
                </a:lnTo>
                <a:lnTo>
                  <a:pt x="2285" y="3081"/>
                </a:lnTo>
                <a:lnTo>
                  <a:pt x="2290" y="3075"/>
                </a:lnTo>
                <a:lnTo>
                  <a:pt x="2291" y="3068"/>
                </a:lnTo>
                <a:lnTo>
                  <a:pt x="2291" y="3065"/>
                </a:lnTo>
                <a:lnTo>
                  <a:pt x="2291" y="3060"/>
                </a:lnTo>
                <a:lnTo>
                  <a:pt x="2290" y="3055"/>
                </a:lnTo>
                <a:lnTo>
                  <a:pt x="2288" y="3051"/>
                </a:lnTo>
                <a:lnTo>
                  <a:pt x="2284" y="3048"/>
                </a:lnTo>
                <a:lnTo>
                  <a:pt x="2275" y="3040"/>
                </a:lnTo>
                <a:lnTo>
                  <a:pt x="2263" y="3034"/>
                </a:lnTo>
                <a:close/>
                <a:moveTo>
                  <a:pt x="1283" y="2922"/>
                </a:moveTo>
                <a:lnTo>
                  <a:pt x="1863" y="2922"/>
                </a:lnTo>
                <a:lnTo>
                  <a:pt x="1863" y="3080"/>
                </a:lnTo>
                <a:lnTo>
                  <a:pt x="1283" y="3080"/>
                </a:lnTo>
                <a:lnTo>
                  <a:pt x="1283" y="2922"/>
                </a:lnTo>
                <a:close/>
                <a:moveTo>
                  <a:pt x="2221" y="2899"/>
                </a:moveTo>
                <a:lnTo>
                  <a:pt x="2214" y="2902"/>
                </a:lnTo>
                <a:lnTo>
                  <a:pt x="2208" y="2905"/>
                </a:lnTo>
                <a:lnTo>
                  <a:pt x="2203" y="2908"/>
                </a:lnTo>
                <a:lnTo>
                  <a:pt x="2199" y="2913"/>
                </a:lnTo>
                <a:lnTo>
                  <a:pt x="2197" y="2919"/>
                </a:lnTo>
                <a:lnTo>
                  <a:pt x="2196" y="2925"/>
                </a:lnTo>
                <a:lnTo>
                  <a:pt x="2196" y="2930"/>
                </a:lnTo>
                <a:lnTo>
                  <a:pt x="2197" y="2935"/>
                </a:lnTo>
                <a:lnTo>
                  <a:pt x="2199" y="2938"/>
                </a:lnTo>
                <a:lnTo>
                  <a:pt x="2202" y="2942"/>
                </a:lnTo>
                <a:lnTo>
                  <a:pt x="2207" y="2947"/>
                </a:lnTo>
                <a:lnTo>
                  <a:pt x="2213" y="2951"/>
                </a:lnTo>
                <a:lnTo>
                  <a:pt x="2221" y="2956"/>
                </a:lnTo>
                <a:lnTo>
                  <a:pt x="2221" y="2899"/>
                </a:lnTo>
                <a:close/>
                <a:moveTo>
                  <a:pt x="2221" y="2806"/>
                </a:moveTo>
                <a:lnTo>
                  <a:pt x="2263" y="2806"/>
                </a:lnTo>
                <a:lnTo>
                  <a:pt x="2263" y="2843"/>
                </a:lnTo>
                <a:lnTo>
                  <a:pt x="2306" y="2849"/>
                </a:lnTo>
                <a:lnTo>
                  <a:pt x="2347" y="2862"/>
                </a:lnTo>
                <a:lnTo>
                  <a:pt x="2351" y="2863"/>
                </a:lnTo>
                <a:lnTo>
                  <a:pt x="2332" y="2916"/>
                </a:lnTo>
                <a:lnTo>
                  <a:pt x="2326" y="2914"/>
                </a:lnTo>
                <a:lnTo>
                  <a:pt x="2294" y="2904"/>
                </a:lnTo>
                <a:lnTo>
                  <a:pt x="2263" y="2898"/>
                </a:lnTo>
                <a:lnTo>
                  <a:pt x="2263" y="2970"/>
                </a:lnTo>
                <a:lnTo>
                  <a:pt x="2277" y="2976"/>
                </a:lnTo>
                <a:lnTo>
                  <a:pt x="2304" y="2987"/>
                </a:lnTo>
                <a:lnTo>
                  <a:pt x="2323" y="3000"/>
                </a:lnTo>
                <a:lnTo>
                  <a:pt x="2338" y="3012"/>
                </a:lnTo>
                <a:lnTo>
                  <a:pt x="2348" y="3027"/>
                </a:lnTo>
                <a:lnTo>
                  <a:pt x="2354" y="3043"/>
                </a:lnTo>
                <a:lnTo>
                  <a:pt x="2356" y="3061"/>
                </a:lnTo>
                <a:lnTo>
                  <a:pt x="2354" y="3083"/>
                </a:lnTo>
                <a:lnTo>
                  <a:pt x="2345" y="3103"/>
                </a:lnTo>
                <a:lnTo>
                  <a:pt x="2331" y="3120"/>
                </a:lnTo>
                <a:lnTo>
                  <a:pt x="2312" y="3132"/>
                </a:lnTo>
                <a:lnTo>
                  <a:pt x="2290" y="3141"/>
                </a:lnTo>
                <a:lnTo>
                  <a:pt x="2263" y="3147"/>
                </a:lnTo>
                <a:lnTo>
                  <a:pt x="2263" y="3197"/>
                </a:lnTo>
                <a:lnTo>
                  <a:pt x="2221" y="3197"/>
                </a:lnTo>
                <a:lnTo>
                  <a:pt x="2221" y="3148"/>
                </a:lnTo>
                <a:lnTo>
                  <a:pt x="2187" y="3146"/>
                </a:lnTo>
                <a:lnTo>
                  <a:pt x="2158" y="3140"/>
                </a:lnTo>
                <a:lnTo>
                  <a:pt x="2132" y="3131"/>
                </a:lnTo>
                <a:lnTo>
                  <a:pt x="2129" y="3130"/>
                </a:lnTo>
                <a:lnTo>
                  <a:pt x="2129" y="3068"/>
                </a:lnTo>
                <a:lnTo>
                  <a:pt x="2137" y="3073"/>
                </a:lnTo>
                <a:lnTo>
                  <a:pt x="2158" y="3082"/>
                </a:lnTo>
                <a:lnTo>
                  <a:pt x="2181" y="3088"/>
                </a:lnTo>
                <a:lnTo>
                  <a:pt x="2203" y="3093"/>
                </a:lnTo>
                <a:lnTo>
                  <a:pt x="2221" y="3094"/>
                </a:lnTo>
                <a:lnTo>
                  <a:pt x="2221" y="3019"/>
                </a:lnTo>
                <a:lnTo>
                  <a:pt x="2205" y="3014"/>
                </a:lnTo>
                <a:lnTo>
                  <a:pt x="2182" y="3003"/>
                </a:lnTo>
                <a:lnTo>
                  <a:pt x="2164" y="2991"/>
                </a:lnTo>
                <a:lnTo>
                  <a:pt x="2149" y="2978"/>
                </a:lnTo>
                <a:lnTo>
                  <a:pt x="2139" y="2963"/>
                </a:lnTo>
                <a:lnTo>
                  <a:pt x="2133" y="2946"/>
                </a:lnTo>
                <a:lnTo>
                  <a:pt x="2131" y="2925"/>
                </a:lnTo>
                <a:lnTo>
                  <a:pt x="2134" y="2904"/>
                </a:lnTo>
                <a:lnTo>
                  <a:pt x="2143" y="2886"/>
                </a:lnTo>
                <a:lnTo>
                  <a:pt x="2158" y="2870"/>
                </a:lnTo>
                <a:lnTo>
                  <a:pt x="2175" y="2857"/>
                </a:lnTo>
                <a:lnTo>
                  <a:pt x="2197" y="2849"/>
                </a:lnTo>
                <a:lnTo>
                  <a:pt x="2221" y="2844"/>
                </a:lnTo>
                <a:lnTo>
                  <a:pt x="2221" y="2806"/>
                </a:lnTo>
                <a:close/>
                <a:moveTo>
                  <a:pt x="2246" y="2793"/>
                </a:moveTo>
                <a:lnTo>
                  <a:pt x="2208" y="2797"/>
                </a:lnTo>
                <a:lnTo>
                  <a:pt x="2174" y="2806"/>
                </a:lnTo>
                <a:lnTo>
                  <a:pt x="2140" y="2822"/>
                </a:lnTo>
                <a:lnTo>
                  <a:pt x="2112" y="2843"/>
                </a:lnTo>
                <a:lnTo>
                  <a:pt x="2086" y="2867"/>
                </a:lnTo>
                <a:lnTo>
                  <a:pt x="2067" y="2897"/>
                </a:lnTo>
                <a:lnTo>
                  <a:pt x="2051" y="2929"/>
                </a:lnTo>
                <a:lnTo>
                  <a:pt x="2041" y="2964"/>
                </a:lnTo>
                <a:lnTo>
                  <a:pt x="2039" y="3001"/>
                </a:lnTo>
                <a:lnTo>
                  <a:pt x="2041" y="3038"/>
                </a:lnTo>
                <a:lnTo>
                  <a:pt x="2051" y="3073"/>
                </a:lnTo>
                <a:lnTo>
                  <a:pt x="2067" y="3105"/>
                </a:lnTo>
                <a:lnTo>
                  <a:pt x="2086" y="3135"/>
                </a:lnTo>
                <a:lnTo>
                  <a:pt x="2112" y="3161"/>
                </a:lnTo>
                <a:lnTo>
                  <a:pt x="2140" y="3180"/>
                </a:lnTo>
                <a:lnTo>
                  <a:pt x="2174" y="3196"/>
                </a:lnTo>
                <a:lnTo>
                  <a:pt x="2208" y="3206"/>
                </a:lnTo>
                <a:lnTo>
                  <a:pt x="2246" y="3208"/>
                </a:lnTo>
                <a:lnTo>
                  <a:pt x="2283" y="3206"/>
                </a:lnTo>
                <a:lnTo>
                  <a:pt x="2318" y="3196"/>
                </a:lnTo>
                <a:lnTo>
                  <a:pt x="2350" y="3180"/>
                </a:lnTo>
                <a:lnTo>
                  <a:pt x="2380" y="3161"/>
                </a:lnTo>
                <a:lnTo>
                  <a:pt x="2404" y="3135"/>
                </a:lnTo>
                <a:lnTo>
                  <a:pt x="2425" y="3105"/>
                </a:lnTo>
                <a:lnTo>
                  <a:pt x="2441" y="3073"/>
                </a:lnTo>
                <a:lnTo>
                  <a:pt x="2450" y="3038"/>
                </a:lnTo>
                <a:lnTo>
                  <a:pt x="2453" y="3001"/>
                </a:lnTo>
                <a:lnTo>
                  <a:pt x="2450" y="2964"/>
                </a:lnTo>
                <a:lnTo>
                  <a:pt x="2441" y="2929"/>
                </a:lnTo>
                <a:lnTo>
                  <a:pt x="2425" y="2897"/>
                </a:lnTo>
                <a:lnTo>
                  <a:pt x="2404" y="2867"/>
                </a:lnTo>
                <a:lnTo>
                  <a:pt x="2380" y="2843"/>
                </a:lnTo>
                <a:lnTo>
                  <a:pt x="2350" y="2822"/>
                </a:lnTo>
                <a:lnTo>
                  <a:pt x="2318" y="2806"/>
                </a:lnTo>
                <a:lnTo>
                  <a:pt x="2283" y="2797"/>
                </a:lnTo>
                <a:lnTo>
                  <a:pt x="2246" y="2793"/>
                </a:lnTo>
                <a:close/>
                <a:moveTo>
                  <a:pt x="1213" y="2716"/>
                </a:moveTo>
                <a:lnTo>
                  <a:pt x="1793" y="2716"/>
                </a:lnTo>
                <a:lnTo>
                  <a:pt x="1793" y="2873"/>
                </a:lnTo>
                <a:lnTo>
                  <a:pt x="1213" y="2873"/>
                </a:lnTo>
                <a:lnTo>
                  <a:pt x="1213" y="2716"/>
                </a:lnTo>
                <a:close/>
                <a:moveTo>
                  <a:pt x="2246" y="2684"/>
                </a:moveTo>
                <a:lnTo>
                  <a:pt x="2293" y="2688"/>
                </a:lnTo>
                <a:lnTo>
                  <a:pt x="2337" y="2698"/>
                </a:lnTo>
                <a:lnTo>
                  <a:pt x="2380" y="2714"/>
                </a:lnTo>
                <a:lnTo>
                  <a:pt x="2418" y="2736"/>
                </a:lnTo>
                <a:lnTo>
                  <a:pt x="2453" y="2763"/>
                </a:lnTo>
                <a:lnTo>
                  <a:pt x="2484" y="2793"/>
                </a:lnTo>
                <a:lnTo>
                  <a:pt x="2511" y="2829"/>
                </a:lnTo>
                <a:lnTo>
                  <a:pt x="2533" y="2867"/>
                </a:lnTo>
                <a:lnTo>
                  <a:pt x="2549" y="2910"/>
                </a:lnTo>
                <a:lnTo>
                  <a:pt x="2559" y="2954"/>
                </a:lnTo>
                <a:lnTo>
                  <a:pt x="2563" y="3001"/>
                </a:lnTo>
                <a:lnTo>
                  <a:pt x="2559" y="3048"/>
                </a:lnTo>
                <a:lnTo>
                  <a:pt x="2549" y="3092"/>
                </a:lnTo>
                <a:lnTo>
                  <a:pt x="2533" y="3135"/>
                </a:lnTo>
                <a:lnTo>
                  <a:pt x="2511" y="3173"/>
                </a:lnTo>
                <a:lnTo>
                  <a:pt x="2484" y="3208"/>
                </a:lnTo>
                <a:lnTo>
                  <a:pt x="2453" y="3240"/>
                </a:lnTo>
                <a:lnTo>
                  <a:pt x="2418" y="3266"/>
                </a:lnTo>
                <a:lnTo>
                  <a:pt x="2380" y="3288"/>
                </a:lnTo>
                <a:lnTo>
                  <a:pt x="2337" y="3304"/>
                </a:lnTo>
                <a:lnTo>
                  <a:pt x="2293" y="3314"/>
                </a:lnTo>
                <a:lnTo>
                  <a:pt x="2246" y="3318"/>
                </a:lnTo>
                <a:lnTo>
                  <a:pt x="2199" y="3314"/>
                </a:lnTo>
                <a:lnTo>
                  <a:pt x="2154" y="3304"/>
                </a:lnTo>
                <a:lnTo>
                  <a:pt x="2112" y="3288"/>
                </a:lnTo>
                <a:lnTo>
                  <a:pt x="2074" y="3266"/>
                </a:lnTo>
                <a:lnTo>
                  <a:pt x="2039" y="3240"/>
                </a:lnTo>
                <a:lnTo>
                  <a:pt x="2007" y="3208"/>
                </a:lnTo>
                <a:lnTo>
                  <a:pt x="1981" y="3173"/>
                </a:lnTo>
                <a:lnTo>
                  <a:pt x="1959" y="3135"/>
                </a:lnTo>
                <a:lnTo>
                  <a:pt x="1943" y="3092"/>
                </a:lnTo>
                <a:lnTo>
                  <a:pt x="1933" y="3048"/>
                </a:lnTo>
                <a:lnTo>
                  <a:pt x="1929" y="3001"/>
                </a:lnTo>
                <a:lnTo>
                  <a:pt x="1933" y="2954"/>
                </a:lnTo>
                <a:lnTo>
                  <a:pt x="1943" y="2910"/>
                </a:lnTo>
                <a:lnTo>
                  <a:pt x="1959" y="2867"/>
                </a:lnTo>
                <a:lnTo>
                  <a:pt x="1981" y="2829"/>
                </a:lnTo>
                <a:lnTo>
                  <a:pt x="2007" y="2793"/>
                </a:lnTo>
                <a:lnTo>
                  <a:pt x="2039" y="2763"/>
                </a:lnTo>
                <a:lnTo>
                  <a:pt x="2074" y="2736"/>
                </a:lnTo>
                <a:lnTo>
                  <a:pt x="2112" y="2714"/>
                </a:lnTo>
                <a:lnTo>
                  <a:pt x="2154" y="2698"/>
                </a:lnTo>
                <a:lnTo>
                  <a:pt x="2199" y="2688"/>
                </a:lnTo>
                <a:lnTo>
                  <a:pt x="2246" y="2684"/>
                </a:lnTo>
                <a:close/>
                <a:moveTo>
                  <a:pt x="1886" y="2235"/>
                </a:moveTo>
                <a:lnTo>
                  <a:pt x="1813" y="2239"/>
                </a:lnTo>
                <a:lnTo>
                  <a:pt x="1742" y="2248"/>
                </a:lnTo>
                <a:lnTo>
                  <a:pt x="1672" y="2266"/>
                </a:lnTo>
                <a:lnTo>
                  <a:pt x="1605" y="2289"/>
                </a:lnTo>
                <a:lnTo>
                  <a:pt x="1541" y="2317"/>
                </a:lnTo>
                <a:lnTo>
                  <a:pt x="1480" y="2351"/>
                </a:lnTo>
                <a:lnTo>
                  <a:pt x="1424" y="2391"/>
                </a:lnTo>
                <a:lnTo>
                  <a:pt x="1370" y="2435"/>
                </a:lnTo>
                <a:lnTo>
                  <a:pt x="1322" y="2484"/>
                </a:lnTo>
                <a:lnTo>
                  <a:pt x="1276" y="2538"/>
                </a:lnTo>
                <a:lnTo>
                  <a:pt x="1237" y="2595"/>
                </a:lnTo>
                <a:lnTo>
                  <a:pt x="1203" y="2656"/>
                </a:lnTo>
                <a:lnTo>
                  <a:pt x="1175" y="2720"/>
                </a:lnTo>
                <a:lnTo>
                  <a:pt x="1151" y="2786"/>
                </a:lnTo>
                <a:lnTo>
                  <a:pt x="1134" y="2856"/>
                </a:lnTo>
                <a:lnTo>
                  <a:pt x="1124" y="2927"/>
                </a:lnTo>
                <a:lnTo>
                  <a:pt x="1121" y="3001"/>
                </a:lnTo>
                <a:lnTo>
                  <a:pt x="1124" y="3075"/>
                </a:lnTo>
                <a:lnTo>
                  <a:pt x="1134" y="3147"/>
                </a:lnTo>
                <a:lnTo>
                  <a:pt x="1151" y="3216"/>
                </a:lnTo>
                <a:lnTo>
                  <a:pt x="1175" y="3283"/>
                </a:lnTo>
                <a:lnTo>
                  <a:pt x="1203" y="3347"/>
                </a:lnTo>
                <a:lnTo>
                  <a:pt x="1237" y="3407"/>
                </a:lnTo>
                <a:lnTo>
                  <a:pt x="1276" y="3464"/>
                </a:lnTo>
                <a:lnTo>
                  <a:pt x="1322" y="3518"/>
                </a:lnTo>
                <a:lnTo>
                  <a:pt x="1370" y="3567"/>
                </a:lnTo>
                <a:lnTo>
                  <a:pt x="1424" y="3611"/>
                </a:lnTo>
                <a:lnTo>
                  <a:pt x="1480" y="3650"/>
                </a:lnTo>
                <a:lnTo>
                  <a:pt x="1541" y="3685"/>
                </a:lnTo>
                <a:lnTo>
                  <a:pt x="1605" y="3713"/>
                </a:lnTo>
                <a:lnTo>
                  <a:pt x="1672" y="3736"/>
                </a:lnTo>
                <a:lnTo>
                  <a:pt x="1742" y="3754"/>
                </a:lnTo>
                <a:lnTo>
                  <a:pt x="1813" y="3763"/>
                </a:lnTo>
                <a:lnTo>
                  <a:pt x="1886" y="3767"/>
                </a:lnTo>
                <a:lnTo>
                  <a:pt x="1960" y="3763"/>
                </a:lnTo>
                <a:lnTo>
                  <a:pt x="2032" y="3754"/>
                </a:lnTo>
                <a:lnTo>
                  <a:pt x="2101" y="3736"/>
                </a:lnTo>
                <a:lnTo>
                  <a:pt x="2169" y="3713"/>
                </a:lnTo>
                <a:lnTo>
                  <a:pt x="2232" y="3685"/>
                </a:lnTo>
                <a:lnTo>
                  <a:pt x="2293" y="3650"/>
                </a:lnTo>
                <a:lnTo>
                  <a:pt x="2350" y="3611"/>
                </a:lnTo>
                <a:lnTo>
                  <a:pt x="2403" y="3567"/>
                </a:lnTo>
                <a:lnTo>
                  <a:pt x="2452" y="3518"/>
                </a:lnTo>
                <a:lnTo>
                  <a:pt x="2496" y="3464"/>
                </a:lnTo>
                <a:lnTo>
                  <a:pt x="2536" y="3407"/>
                </a:lnTo>
                <a:lnTo>
                  <a:pt x="2570" y="3347"/>
                </a:lnTo>
                <a:lnTo>
                  <a:pt x="2599" y="3283"/>
                </a:lnTo>
                <a:lnTo>
                  <a:pt x="2621" y="3216"/>
                </a:lnTo>
                <a:lnTo>
                  <a:pt x="2639" y="3147"/>
                </a:lnTo>
                <a:lnTo>
                  <a:pt x="2648" y="3075"/>
                </a:lnTo>
                <a:lnTo>
                  <a:pt x="2652" y="3001"/>
                </a:lnTo>
                <a:lnTo>
                  <a:pt x="2648" y="2927"/>
                </a:lnTo>
                <a:lnTo>
                  <a:pt x="2639" y="2856"/>
                </a:lnTo>
                <a:lnTo>
                  <a:pt x="2621" y="2786"/>
                </a:lnTo>
                <a:lnTo>
                  <a:pt x="2599" y="2720"/>
                </a:lnTo>
                <a:lnTo>
                  <a:pt x="2570" y="2656"/>
                </a:lnTo>
                <a:lnTo>
                  <a:pt x="2536" y="2595"/>
                </a:lnTo>
                <a:lnTo>
                  <a:pt x="2496" y="2538"/>
                </a:lnTo>
                <a:lnTo>
                  <a:pt x="2452" y="2484"/>
                </a:lnTo>
                <a:lnTo>
                  <a:pt x="2403" y="2435"/>
                </a:lnTo>
                <a:lnTo>
                  <a:pt x="2350" y="2391"/>
                </a:lnTo>
                <a:lnTo>
                  <a:pt x="2293" y="2351"/>
                </a:lnTo>
                <a:lnTo>
                  <a:pt x="2232" y="2317"/>
                </a:lnTo>
                <a:lnTo>
                  <a:pt x="2169" y="2289"/>
                </a:lnTo>
                <a:lnTo>
                  <a:pt x="2101" y="2266"/>
                </a:lnTo>
                <a:lnTo>
                  <a:pt x="2032" y="2248"/>
                </a:lnTo>
                <a:lnTo>
                  <a:pt x="1960" y="2239"/>
                </a:lnTo>
                <a:lnTo>
                  <a:pt x="1886" y="2235"/>
                </a:lnTo>
                <a:close/>
                <a:moveTo>
                  <a:pt x="1886" y="2119"/>
                </a:moveTo>
                <a:lnTo>
                  <a:pt x="1967" y="2123"/>
                </a:lnTo>
                <a:lnTo>
                  <a:pt x="2045" y="2134"/>
                </a:lnTo>
                <a:lnTo>
                  <a:pt x="2121" y="2151"/>
                </a:lnTo>
                <a:lnTo>
                  <a:pt x="2194" y="2175"/>
                </a:lnTo>
                <a:lnTo>
                  <a:pt x="2264" y="2204"/>
                </a:lnTo>
                <a:lnTo>
                  <a:pt x="2332" y="2240"/>
                </a:lnTo>
                <a:lnTo>
                  <a:pt x="2394" y="2282"/>
                </a:lnTo>
                <a:lnTo>
                  <a:pt x="2455" y="2327"/>
                </a:lnTo>
                <a:lnTo>
                  <a:pt x="2510" y="2379"/>
                </a:lnTo>
                <a:lnTo>
                  <a:pt x="2560" y="2434"/>
                </a:lnTo>
                <a:lnTo>
                  <a:pt x="2607" y="2493"/>
                </a:lnTo>
                <a:lnTo>
                  <a:pt x="2647" y="2557"/>
                </a:lnTo>
                <a:lnTo>
                  <a:pt x="2683" y="2624"/>
                </a:lnTo>
                <a:lnTo>
                  <a:pt x="2712" y="2694"/>
                </a:lnTo>
                <a:lnTo>
                  <a:pt x="2737" y="2766"/>
                </a:lnTo>
                <a:lnTo>
                  <a:pt x="2754" y="2843"/>
                </a:lnTo>
                <a:lnTo>
                  <a:pt x="2765" y="2921"/>
                </a:lnTo>
                <a:lnTo>
                  <a:pt x="2768" y="3001"/>
                </a:lnTo>
                <a:lnTo>
                  <a:pt x="2765" y="3081"/>
                </a:lnTo>
                <a:lnTo>
                  <a:pt x="2754" y="3159"/>
                </a:lnTo>
                <a:lnTo>
                  <a:pt x="2737" y="3235"/>
                </a:lnTo>
                <a:lnTo>
                  <a:pt x="2712" y="3308"/>
                </a:lnTo>
                <a:lnTo>
                  <a:pt x="2683" y="3379"/>
                </a:lnTo>
                <a:lnTo>
                  <a:pt x="2647" y="3445"/>
                </a:lnTo>
                <a:lnTo>
                  <a:pt x="2607" y="3509"/>
                </a:lnTo>
                <a:lnTo>
                  <a:pt x="2560" y="3569"/>
                </a:lnTo>
                <a:lnTo>
                  <a:pt x="2510" y="3625"/>
                </a:lnTo>
                <a:lnTo>
                  <a:pt x="2455" y="3675"/>
                </a:lnTo>
                <a:lnTo>
                  <a:pt x="2394" y="3722"/>
                </a:lnTo>
                <a:lnTo>
                  <a:pt x="2331" y="3762"/>
                </a:lnTo>
                <a:lnTo>
                  <a:pt x="2264" y="3798"/>
                </a:lnTo>
                <a:lnTo>
                  <a:pt x="2194" y="3827"/>
                </a:lnTo>
                <a:lnTo>
                  <a:pt x="2121" y="3852"/>
                </a:lnTo>
                <a:lnTo>
                  <a:pt x="2045" y="3869"/>
                </a:lnTo>
                <a:lnTo>
                  <a:pt x="1967" y="3879"/>
                </a:lnTo>
                <a:lnTo>
                  <a:pt x="1886" y="3882"/>
                </a:lnTo>
                <a:lnTo>
                  <a:pt x="1807" y="3879"/>
                </a:lnTo>
                <a:lnTo>
                  <a:pt x="1728" y="3869"/>
                </a:lnTo>
                <a:lnTo>
                  <a:pt x="1653" y="3852"/>
                </a:lnTo>
                <a:lnTo>
                  <a:pt x="1580" y="3827"/>
                </a:lnTo>
                <a:lnTo>
                  <a:pt x="1510" y="3798"/>
                </a:lnTo>
                <a:lnTo>
                  <a:pt x="1442" y="3762"/>
                </a:lnTo>
                <a:lnTo>
                  <a:pt x="1378" y="3722"/>
                </a:lnTo>
                <a:lnTo>
                  <a:pt x="1319" y="3675"/>
                </a:lnTo>
                <a:lnTo>
                  <a:pt x="1264" y="3625"/>
                </a:lnTo>
                <a:lnTo>
                  <a:pt x="1213" y="3569"/>
                </a:lnTo>
                <a:lnTo>
                  <a:pt x="1167" y="3509"/>
                </a:lnTo>
                <a:lnTo>
                  <a:pt x="1125" y="3445"/>
                </a:lnTo>
                <a:lnTo>
                  <a:pt x="1090" y="3379"/>
                </a:lnTo>
                <a:lnTo>
                  <a:pt x="1060" y="3308"/>
                </a:lnTo>
                <a:lnTo>
                  <a:pt x="1037" y="3235"/>
                </a:lnTo>
                <a:lnTo>
                  <a:pt x="1020" y="3159"/>
                </a:lnTo>
                <a:lnTo>
                  <a:pt x="1009" y="3081"/>
                </a:lnTo>
                <a:lnTo>
                  <a:pt x="1005" y="3001"/>
                </a:lnTo>
                <a:lnTo>
                  <a:pt x="1009" y="2921"/>
                </a:lnTo>
                <a:lnTo>
                  <a:pt x="1020" y="2843"/>
                </a:lnTo>
                <a:lnTo>
                  <a:pt x="1037" y="2766"/>
                </a:lnTo>
                <a:lnTo>
                  <a:pt x="1060" y="2694"/>
                </a:lnTo>
                <a:lnTo>
                  <a:pt x="1090" y="2624"/>
                </a:lnTo>
                <a:lnTo>
                  <a:pt x="1125" y="2557"/>
                </a:lnTo>
                <a:lnTo>
                  <a:pt x="1167" y="2493"/>
                </a:lnTo>
                <a:lnTo>
                  <a:pt x="1213" y="2434"/>
                </a:lnTo>
                <a:lnTo>
                  <a:pt x="1264" y="2379"/>
                </a:lnTo>
                <a:lnTo>
                  <a:pt x="1319" y="2327"/>
                </a:lnTo>
                <a:lnTo>
                  <a:pt x="1378" y="2282"/>
                </a:lnTo>
                <a:lnTo>
                  <a:pt x="1442" y="2240"/>
                </a:lnTo>
                <a:lnTo>
                  <a:pt x="1510" y="2204"/>
                </a:lnTo>
                <a:lnTo>
                  <a:pt x="1580" y="2175"/>
                </a:lnTo>
                <a:lnTo>
                  <a:pt x="1653" y="2151"/>
                </a:lnTo>
                <a:lnTo>
                  <a:pt x="1728" y="2134"/>
                </a:lnTo>
                <a:lnTo>
                  <a:pt x="1807" y="2123"/>
                </a:lnTo>
                <a:lnTo>
                  <a:pt x="1886" y="2119"/>
                </a:lnTo>
                <a:close/>
                <a:moveTo>
                  <a:pt x="2648" y="1902"/>
                </a:moveTo>
                <a:lnTo>
                  <a:pt x="2768" y="1975"/>
                </a:lnTo>
                <a:lnTo>
                  <a:pt x="2588" y="2267"/>
                </a:lnTo>
                <a:lnTo>
                  <a:pt x="2471" y="2194"/>
                </a:lnTo>
                <a:lnTo>
                  <a:pt x="2648" y="1902"/>
                </a:lnTo>
                <a:close/>
                <a:moveTo>
                  <a:pt x="1325" y="1836"/>
                </a:moveTo>
                <a:lnTo>
                  <a:pt x="1473" y="2111"/>
                </a:lnTo>
                <a:lnTo>
                  <a:pt x="1351" y="2177"/>
                </a:lnTo>
                <a:lnTo>
                  <a:pt x="1204" y="1902"/>
                </a:lnTo>
                <a:lnTo>
                  <a:pt x="1325" y="1836"/>
                </a:lnTo>
                <a:close/>
                <a:moveTo>
                  <a:pt x="1121" y="1158"/>
                </a:moveTo>
                <a:lnTo>
                  <a:pt x="1121" y="1534"/>
                </a:lnTo>
                <a:lnTo>
                  <a:pt x="1154" y="1519"/>
                </a:lnTo>
                <a:lnTo>
                  <a:pt x="1160" y="1479"/>
                </a:lnTo>
                <a:lnTo>
                  <a:pt x="1163" y="1434"/>
                </a:lnTo>
                <a:lnTo>
                  <a:pt x="1163" y="1388"/>
                </a:lnTo>
                <a:lnTo>
                  <a:pt x="1162" y="1342"/>
                </a:lnTo>
                <a:lnTo>
                  <a:pt x="1157" y="1297"/>
                </a:lnTo>
                <a:lnTo>
                  <a:pt x="1150" y="1254"/>
                </a:lnTo>
                <a:lnTo>
                  <a:pt x="1141" y="1216"/>
                </a:lnTo>
                <a:lnTo>
                  <a:pt x="1132" y="1184"/>
                </a:lnTo>
                <a:lnTo>
                  <a:pt x="1121" y="1158"/>
                </a:lnTo>
                <a:close/>
                <a:moveTo>
                  <a:pt x="585" y="1158"/>
                </a:moveTo>
                <a:lnTo>
                  <a:pt x="576" y="1180"/>
                </a:lnTo>
                <a:lnTo>
                  <a:pt x="566" y="1208"/>
                </a:lnTo>
                <a:lnTo>
                  <a:pt x="558" y="1242"/>
                </a:lnTo>
                <a:lnTo>
                  <a:pt x="551" y="1278"/>
                </a:lnTo>
                <a:lnTo>
                  <a:pt x="546" y="1319"/>
                </a:lnTo>
                <a:lnTo>
                  <a:pt x="544" y="1361"/>
                </a:lnTo>
                <a:lnTo>
                  <a:pt x="542" y="1402"/>
                </a:lnTo>
                <a:lnTo>
                  <a:pt x="542" y="1443"/>
                </a:lnTo>
                <a:lnTo>
                  <a:pt x="546" y="1483"/>
                </a:lnTo>
                <a:lnTo>
                  <a:pt x="552" y="1520"/>
                </a:lnTo>
                <a:lnTo>
                  <a:pt x="585" y="1534"/>
                </a:lnTo>
                <a:lnTo>
                  <a:pt x="585" y="1158"/>
                </a:lnTo>
                <a:close/>
                <a:moveTo>
                  <a:pt x="1838" y="899"/>
                </a:moveTo>
                <a:lnTo>
                  <a:pt x="2129" y="899"/>
                </a:lnTo>
                <a:lnTo>
                  <a:pt x="2129" y="1038"/>
                </a:lnTo>
                <a:lnTo>
                  <a:pt x="1838" y="1038"/>
                </a:lnTo>
                <a:lnTo>
                  <a:pt x="1838" y="899"/>
                </a:lnTo>
                <a:close/>
                <a:moveTo>
                  <a:pt x="853" y="833"/>
                </a:moveTo>
                <a:lnTo>
                  <a:pt x="789" y="1253"/>
                </a:lnTo>
                <a:lnTo>
                  <a:pt x="853" y="1340"/>
                </a:lnTo>
                <a:lnTo>
                  <a:pt x="854" y="1340"/>
                </a:lnTo>
                <a:lnTo>
                  <a:pt x="917" y="1253"/>
                </a:lnTo>
                <a:lnTo>
                  <a:pt x="854" y="833"/>
                </a:lnTo>
                <a:lnTo>
                  <a:pt x="853" y="833"/>
                </a:lnTo>
                <a:close/>
                <a:moveTo>
                  <a:pt x="3119" y="754"/>
                </a:moveTo>
                <a:lnTo>
                  <a:pt x="3079" y="757"/>
                </a:lnTo>
                <a:lnTo>
                  <a:pt x="3042" y="765"/>
                </a:lnTo>
                <a:lnTo>
                  <a:pt x="3007" y="779"/>
                </a:lnTo>
                <a:lnTo>
                  <a:pt x="2971" y="798"/>
                </a:lnTo>
                <a:lnTo>
                  <a:pt x="2941" y="822"/>
                </a:lnTo>
                <a:lnTo>
                  <a:pt x="2915" y="849"/>
                </a:lnTo>
                <a:lnTo>
                  <a:pt x="2893" y="879"/>
                </a:lnTo>
                <a:lnTo>
                  <a:pt x="2874" y="911"/>
                </a:lnTo>
                <a:lnTo>
                  <a:pt x="2862" y="947"/>
                </a:lnTo>
                <a:lnTo>
                  <a:pt x="2853" y="984"/>
                </a:lnTo>
                <a:lnTo>
                  <a:pt x="2851" y="1021"/>
                </a:lnTo>
                <a:lnTo>
                  <a:pt x="2853" y="1059"/>
                </a:lnTo>
                <a:lnTo>
                  <a:pt x="2862" y="1097"/>
                </a:lnTo>
                <a:lnTo>
                  <a:pt x="2876" y="1134"/>
                </a:lnTo>
                <a:lnTo>
                  <a:pt x="2894" y="1168"/>
                </a:lnTo>
                <a:lnTo>
                  <a:pt x="2917" y="1197"/>
                </a:lnTo>
                <a:lnTo>
                  <a:pt x="2944" y="1224"/>
                </a:lnTo>
                <a:lnTo>
                  <a:pt x="2974" y="1247"/>
                </a:lnTo>
                <a:lnTo>
                  <a:pt x="3007" y="1265"/>
                </a:lnTo>
                <a:lnTo>
                  <a:pt x="3042" y="1278"/>
                </a:lnTo>
                <a:lnTo>
                  <a:pt x="3079" y="1286"/>
                </a:lnTo>
                <a:lnTo>
                  <a:pt x="3119" y="1289"/>
                </a:lnTo>
                <a:lnTo>
                  <a:pt x="3157" y="1286"/>
                </a:lnTo>
                <a:lnTo>
                  <a:pt x="3193" y="1278"/>
                </a:lnTo>
                <a:lnTo>
                  <a:pt x="3230" y="1265"/>
                </a:lnTo>
                <a:lnTo>
                  <a:pt x="3265" y="1245"/>
                </a:lnTo>
                <a:lnTo>
                  <a:pt x="3295" y="1222"/>
                </a:lnTo>
                <a:lnTo>
                  <a:pt x="3322" y="1195"/>
                </a:lnTo>
                <a:lnTo>
                  <a:pt x="3344" y="1164"/>
                </a:lnTo>
                <a:lnTo>
                  <a:pt x="3362" y="1131"/>
                </a:lnTo>
                <a:lnTo>
                  <a:pt x="3375" y="1097"/>
                </a:lnTo>
                <a:lnTo>
                  <a:pt x="3382" y="1060"/>
                </a:lnTo>
                <a:lnTo>
                  <a:pt x="3386" y="1023"/>
                </a:lnTo>
                <a:lnTo>
                  <a:pt x="3382" y="985"/>
                </a:lnTo>
                <a:lnTo>
                  <a:pt x="3375" y="947"/>
                </a:lnTo>
                <a:lnTo>
                  <a:pt x="3362" y="910"/>
                </a:lnTo>
                <a:lnTo>
                  <a:pt x="3342" y="876"/>
                </a:lnTo>
                <a:lnTo>
                  <a:pt x="3320" y="845"/>
                </a:lnTo>
                <a:lnTo>
                  <a:pt x="3293" y="819"/>
                </a:lnTo>
                <a:lnTo>
                  <a:pt x="3262" y="797"/>
                </a:lnTo>
                <a:lnTo>
                  <a:pt x="3229" y="779"/>
                </a:lnTo>
                <a:lnTo>
                  <a:pt x="3193" y="765"/>
                </a:lnTo>
                <a:lnTo>
                  <a:pt x="3157" y="757"/>
                </a:lnTo>
                <a:lnTo>
                  <a:pt x="3119" y="754"/>
                </a:lnTo>
                <a:close/>
                <a:moveTo>
                  <a:pt x="3254" y="494"/>
                </a:moveTo>
                <a:lnTo>
                  <a:pt x="3271" y="498"/>
                </a:lnTo>
                <a:lnTo>
                  <a:pt x="3342" y="525"/>
                </a:lnTo>
                <a:lnTo>
                  <a:pt x="3358" y="533"/>
                </a:lnTo>
                <a:lnTo>
                  <a:pt x="3371" y="544"/>
                </a:lnTo>
                <a:lnTo>
                  <a:pt x="3380" y="559"/>
                </a:lnTo>
                <a:lnTo>
                  <a:pt x="3385" y="576"/>
                </a:lnTo>
                <a:lnTo>
                  <a:pt x="3386" y="593"/>
                </a:lnTo>
                <a:lnTo>
                  <a:pt x="3382" y="611"/>
                </a:lnTo>
                <a:lnTo>
                  <a:pt x="3362" y="667"/>
                </a:lnTo>
                <a:lnTo>
                  <a:pt x="3395" y="692"/>
                </a:lnTo>
                <a:lnTo>
                  <a:pt x="3425" y="720"/>
                </a:lnTo>
                <a:lnTo>
                  <a:pt x="3452" y="752"/>
                </a:lnTo>
                <a:lnTo>
                  <a:pt x="3508" y="726"/>
                </a:lnTo>
                <a:lnTo>
                  <a:pt x="3525" y="721"/>
                </a:lnTo>
                <a:lnTo>
                  <a:pt x="3542" y="721"/>
                </a:lnTo>
                <a:lnTo>
                  <a:pt x="3559" y="725"/>
                </a:lnTo>
                <a:lnTo>
                  <a:pt x="3574" y="732"/>
                </a:lnTo>
                <a:lnTo>
                  <a:pt x="3587" y="744"/>
                </a:lnTo>
                <a:lnTo>
                  <a:pt x="3597" y="759"/>
                </a:lnTo>
                <a:lnTo>
                  <a:pt x="3628" y="828"/>
                </a:lnTo>
                <a:lnTo>
                  <a:pt x="3634" y="845"/>
                </a:lnTo>
                <a:lnTo>
                  <a:pt x="3634" y="863"/>
                </a:lnTo>
                <a:lnTo>
                  <a:pt x="3630" y="881"/>
                </a:lnTo>
                <a:lnTo>
                  <a:pt x="3623" y="895"/>
                </a:lnTo>
                <a:lnTo>
                  <a:pt x="3611" y="909"/>
                </a:lnTo>
                <a:lnTo>
                  <a:pt x="3595" y="917"/>
                </a:lnTo>
                <a:lnTo>
                  <a:pt x="3541" y="943"/>
                </a:lnTo>
                <a:lnTo>
                  <a:pt x="3547" y="985"/>
                </a:lnTo>
                <a:lnTo>
                  <a:pt x="3548" y="1026"/>
                </a:lnTo>
                <a:lnTo>
                  <a:pt x="3546" y="1067"/>
                </a:lnTo>
                <a:lnTo>
                  <a:pt x="3602" y="1088"/>
                </a:lnTo>
                <a:lnTo>
                  <a:pt x="3618" y="1097"/>
                </a:lnTo>
                <a:lnTo>
                  <a:pt x="3630" y="1109"/>
                </a:lnTo>
                <a:lnTo>
                  <a:pt x="3640" y="1123"/>
                </a:lnTo>
                <a:lnTo>
                  <a:pt x="3645" y="1140"/>
                </a:lnTo>
                <a:lnTo>
                  <a:pt x="3646" y="1157"/>
                </a:lnTo>
                <a:lnTo>
                  <a:pt x="3641" y="1175"/>
                </a:lnTo>
                <a:lnTo>
                  <a:pt x="3616" y="1245"/>
                </a:lnTo>
                <a:lnTo>
                  <a:pt x="3607" y="1261"/>
                </a:lnTo>
                <a:lnTo>
                  <a:pt x="3596" y="1275"/>
                </a:lnTo>
                <a:lnTo>
                  <a:pt x="3580" y="1283"/>
                </a:lnTo>
                <a:lnTo>
                  <a:pt x="3564" y="1289"/>
                </a:lnTo>
                <a:lnTo>
                  <a:pt x="3546" y="1289"/>
                </a:lnTo>
                <a:lnTo>
                  <a:pt x="3528" y="1286"/>
                </a:lnTo>
                <a:lnTo>
                  <a:pt x="3473" y="1265"/>
                </a:lnTo>
                <a:lnTo>
                  <a:pt x="3447" y="1298"/>
                </a:lnTo>
                <a:lnTo>
                  <a:pt x="3419" y="1329"/>
                </a:lnTo>
                <a:lnTo>
                  <a:pt x="3389" y="1356"/>
                </a:lnTo>
                <a:lnTo>
                  <a:pt x="3413" y="1411"/>
                </a:lnTo>
                <a:lnTo>
                  <a:pt x="3418" y="1428"/>
                </a:lnTo>
                <a:lnTo>
                  <a:pt x="3419" y="1445"/>
                </a:lnTo>
                <a:lnTo>
                  <a:pt x="3416" y="1463"/>
                </a:lnTo>
                <a:lnTo>
                  <a:pt x="3407" y="1477"/>
                </a:lnTo>
                <a:lnTo>
                  <a:pt x="3396" y="1491"/>
                </a:lnTo>
                <a:lnTo>
                  <a:pt x="3380" y="1501"/>
                </a:lnTo>
                <a:lnTo>
                  <a:pt x="3311" y="1531"/>
                </a:lnTo>
                <a:lnTo>
                  <a:pt x="3294" y="1537"/>
                </a:lnTo>
                <a:lnTo>
                  <a:pt x="3277" y="1537"/>
                </a:lnTo>
                <a:lnTo>
                  <a:pt x="3260" y="1534"/>
                </a:lnTo>
                <a:lnTo>
                  <a:pt x="3245" y="1526"/>
                </a:lnTo>
                <a:lnTo>
                  <a:pt x="3231" y="1514"/>
                </a:lnTo>
                <a:lnTo>
                  <a:pt x="3222" y="1498"/>
                </a:lnTo>
                <a:lnTo>
                  <a:pt x="3197" y="1444"/>
                </a:lnTo>
                <a:lnTo>
                  <a:pt x="3155" y="1450"/>
                </a:lnTo>
                <a:lnTo>
                  <a:pt x="3114" y="1452"/>
                </a:lnTo>
                <a:lnTo>
                  <a:pt x="3073" y="1449"/>
                </a:lnTo>
                <a:lnTo>
                  <a:pt x="3052" y="1506"/>
                </a:lnTo>
                <a:lnTo>
                  <a:pt x="3044" y="1522"/>
                </a:lnTo>
                <a:lnTo>
                  <a:pt x="3031" y="1534"/>
                </a:lnTo>
                <a:lnTo>
                  <a:pt x="3017" y="1544"/>
                </a:lnTo>
                <a:lnTo>
                  <a:pt x="2999" y="1549"/>
                </a:lnTo>
                <a:lnTo>
                  <a:pt x="2982" y="1550"/>
                </a:lnTo>
                <a:lnTo>
                  <a:pt x="2965" y="1545"/>
                </a:lnTo>
                <a:lnTo>
                  <a:pt x="2894" y="1519"/>
                </a:lnTo>
                <a:lnTo>
                  <a:pt x="2878" y="1510"/>
                </a:lnTo>
                <a:lnTo>
                  <a:pt x="2866" y="1499"/>
                </a:lnTo>
                <a:lnTo>
                  <a:pt x="2856" y="1485"/>
                </a:lnTo>
                <a:lnTo>
                  <a:pt x="2851" y="1468"/>
                </a:lnTo>
                <a:lnTo>
                  <a:pt x="2850" y="1450"/>
                </a:lnTo>
                <a:lnTo>
                  <a:pt x="2855" y="1432"/>
                </a:lnTo>
                <a:lnTo>
                  <a:pt x="2876" y="1377"/>
                </a:lnTo>
                <a:lnTo>
                  <a:pt x="2842" y="1351"/>
                </a:lnTo>
                <a:lnTo>
                  <a:pt x="2812" y="1323"/>
                </a:lnTo>
                <a:lnTo>
                  <a:pt x="2783" y="1292"/>
                </a:lnTo>
                <a:lnTo>
                  <a:pt x="2729" y="1317"/>
                </a:lnTo>
                <a:lnTo>
                  <a:pt x="2712" y="1323"/>
                </a:lnTo>
                <a:lnTo>
                  <a:pt x="2695" y="1323"/>
                </a:lnTo>
                <a:lnTo>
                  <a:pt x="2678" y="1319"/>
                </a:lnTo>
                <a:lnTo>
                  <a:pt x="2662" y="1310"/>
                </a:lnTo>
                <a:lnTo>
                  <a:pt x="2650" y="1299"/>
                </a:lnTo>
                <a:lnTo>
                  <a:pt x="2640" y="1283"/>
                </a:lnTo>
                <a:lnTo>
                  <a:pt x="2608" y="1215"/>
                </a:lnTo>
                <a:lnTo>
                  <a:pt x="2603" y="1197"/>
                </a:lnTo>
                <a:lnTo>
                  <a:pt x="2602" y="1180"/>
                </a:lnTo>
                <a:lnTo>
                  <a:pt x="2606" y="1163"/>
                </a:lnTo>
                <a:lnTo>
                  <a:pt x="2614" y="1148"/>
                </a:lnTo>
                <a:lnTo>
                  <a:pt x="2626" y="1135"/>
                </a:lnTo>
                <a:lnTo>
                  <a:pt x="2641" y="1125"/>
                </a:lnTo>
                <a:lnTo>
                  <a:pt x="2695" y="1100"/>
                </a:lnTo>
                <a:lnTo>
                  <a:pt x="2690" y="1059"/>
                </a:lnTo>
                <a:lnTo>
                  <a:pt x="2688" y="1017"/>
                </a:lnTo>
                <a:lnTo>
                  <a:pt x="2690" y="976"/>
                </a:lnTo>
                <a:lnTo>
                  <a:pt x="2635" y="956"/>
                </a:lnTo>
                <a:lnTo>
                  <a:pt x="2619" y="947"/>
                </a:lnTo>
                <a:lnTo>
                  <a:pt x="2606" y="936"/>
                </a:lnTo>
                <a:lnTo>
                  <a:pt x="2597" y="920"/>
                </a:lnTo>
                <a:lnTo>
                  <a:pt x="2591" y="904"/>
                </a:lnTo>
                <a:lnTo>
                  <a:pt x="2591" y="886"/>
                </a:lnTo>
                <a:lnTo>
                  <a:pt x="2594" y="868"/>
                </a:lnTo>
                <a:lnTo>
                  <a:pt x="2620" y="797"/>
                </a:lnTo>
                <a:lnTo>
                  <a:pt x="2629" y="782"/>
                </a:lnTo>
                <a:lnTo>
                  <a:pt x="2641" y="769"/>
                </a:lnTo>
                <a:lnTo>
                  <a:pt x="2656" y="760"/>
                </a:lnTo>
                <a:lnTo>
                  <a:pt x="2673" y="755"/>
                </a:lnTo>
                <a:lnTo>
                  <a:pt x="2690" y="754"/>
                </a:lnTo>
                <a:lnTo>
                  <a:pt x="2707" y="758"/>
                </a:lnTo>
                <a:lnTo>
                  <a:pt x="2764" y="779"/>
                </a:lnTo>
                <a:lnTo>
                  <a:pt x="2788" y="746"/>
                </a:lnTo>
                <a:lnTo>
                  <a:pt x="2817" y="715"/>
                </a:lnTo>
                <a:lnTo>
                  <a:pt x="2849" y="687"/>
                </a:lnTo>
                <a:lnTo>
                  <a:pt x="2823" y="633"/>
                </a:lnTo>
                <a:lnTo>
                  <a:pt x="2818" y="615"/>
                </a:lnTo>
                <a:lnTo>
                  <a:pt x="2817" y="598"/>
                </a:lnTo>
                <a:lnTo>
                  <a:pt x="2822" y="581"/>
                </a:lnTo>
                <a:lnTo>
                  <a:pt x="2829" y="565"/>
                </a:lnTo>
                <a:lnTo>
                  <a:pt x="2841" y="553"/>
                </a:lnTo>
                <a:lnTo>
                  <a:pt x="2856" y="543"/>
                </a:lnTo>
                <a:lnTo>
                  <a:pt x="2925" y="511"/>
                </a:lnTo>
                <a:lnTo>
                  <a:pt x="2942" y="506"/>
                </a:lnTo>
                <a:lnTo>
                  <a:pt x="2960" y="505"/>
                </a:lnTo>
                <a:lnTo>
                  <a:pt x="2976" y="510"/>
                </a:lnTo>
                <a:lnTo>
                  <a:pt x="2992" y="517"/>
                </a:lnTo>
                <a:lnTo>
                  <a:pt x="3004" y="530"/>
                </a:lnTo>
                <a:lnTo>
                  <a:pt x="3014" y="544"/>
                </a:lnTo>
                <a:lnTo>
                  <a:pt x="3040" y="598"/>
                </a:lnTo>
                <a:lnTo>
                  <a:pt x="3082" y="593"/>
                </a:lnTo>
                <a:lnTo>
                  <a:pt x="3122" y="592"/>
                </a:lnTo>
                <a:lnTo>
                  <a:pt x="3164" y="595"/>
                </a:lnTo>
                <a:lnTo>
                  <a:pt x="3185" y="538"/>
                </a:lnTo>
                <a:lnTo>
                  <a:pt x="3193" y="522"/>
                </a:lnTo>
                <a:lnTo>
                  <a:pt x="3204" y="510"/>
                </a:lnTo>
                <a:lnTo>
                  <a:pt x="3220" y="500"/>
                </a:lnTo>
                <a:lnTo>
                  <a:pt x="3236" y="495"/>
                </a:lnTo>
                <a:lnTo>
                  <a:pt x="3254" y="494"/>
                </a:lnTo>
                <a:close/>
                <a:moveTo>
                  <a:pt x="3131" y="256"/>
                </a:moveTo>
                <a:lnTo>
                  <a:pt x="3057" y="259"/>
                </a:lnTo>
                <a:lnTo>
                  <a:pt x="2985" y="269"/>
                </a:lnTo>
                <a:lnTo>
                  <a:pt x="2916" y="286"/>
                </a:lnTo>
                <a:lnTo>
                  <a:pt x="2849" y="310"/>
                </a:lnTo>
                <a:lnTo>
                  <a:pt x="2785" y="338"/>
                </a:lnTo>
                <a:lnTo>
                  <a:pt x="2725" y="372"/>
                </a:lnTo>
                <a:lnTo>
                  <a:pt x="2667" y="412"/>
                </a:lnTo>
                <a:lnTo>
                  <a:pt x="2614" y="456"/>
                </a:lnTo>
                <a:lnTo>
                  <a:pt x="2565" y="505"/>
                </a:lnTo>
                <a:lnTo>
                  <a:pt x="2521" y="559"/>
                </a:lnTo>
                <a:lnTo>
                  <a:pt x="2482" y="615"/>
                </a:lnTo>
                <a:lnTo>
                  <a:pt x="2447" y="677"/>
                </a:lnTo>
                <a:lnTo>
                  <a:pt x="2418" y="741"/>
                </a:lnTo>
                <a:lnTo>
                  <a:pt x="2396" y="807"/>
                </a:lnTo>
                <a:lnTo>
                  <a:pt x="2378" y="877"/>
                </a:lnTo>
                <a:lnTo>
                  <a:pt x="2367" y="948"/>
                </a:lnTo>
                <a:lnTo>
                  <a:pt x="2365" y="1022"/>
                </a:lnTo>
                <a:lnTo>
                  <a:pt x="2367" y="1096"/>
                </a:lnTo>
                <a:lnTo>
                  <a:pt x="2378" y="1168"/>
                </a:lnTo>
                <a:lnTo>
                  <a:pt x="2396" y="1237"/>
                </a:lnTo>
                <a:lnTo>
                  <a:pt x="2418" y="1304"/>
                </a:lnTo>
                <a:lnTo>
                  <a:pt x="2447" y="1368"/>
                </a:lnTo>
                <a:lnTo>
                  <a:pt x="2482" y="1428"/>
                </a:lnTo>
                <a:lnTo>
                  <a:pt x="2521" y="1485"/>
                </a:lnTo>
                <a:lnTo>
                  <a:pt x="2565" y="1539"/>
                </a:lnTo>
                <a:lnTo>
                  <a:pt x="2614" y="1588"/>
                </a:lnTo>
                <a:lnTo>
                  <a:pt x="2667" y="1632"/>
                </a:lnTo>
                <a:lnTo>
                  <a:pt x="2725" y="1671"/>
                </a:lnTo>
                <a:lnTo>
                  <a:pt x="2785" y="1706"/>
                </a:lnTo>
                <a:lnTo>
                  <a:pt x="2849" y="1734"/>
                </a:lnTo>
                <a:lnTo>
                  <a:pt x="2916" y="1757"/>
                </a:lnTo>
                <a:lnTo>
                  <a:pt x="2985" y="1774"/>
                </a:lnTo>
                <a:lnTo>
                  <a:pt x="3057" y="1784"/>
                </a:lnTo>
                <a:lnTo>
                  <a:pt x="3131" y="1788"/>
                </a:lnTo>
                <a:lnTo>
                  <a:pt x="3204" y="1784"/>
                </a:lnTo>
                <a:lnTo>
                  <a:pt x="3276" y="1774"/>
                </a:lnTo>
                <a:lnTo>
                  <a:pt x="3346" y="1757"/>
                </a:lnTo>
                <a:lnTo>
                  <a:pt x="3412" y="1734"/>
                </a:lnTo>
                <a:lnTo>
                  <a:pt x="3476" y="1706"/>
                </a:lnTo>
                <a:lnTo>
                  <a:pt x="3537" y="1671"/>
                </a:lnTo>
                <a:lnTo>
                  <a:pt x="3593" y="1632"/>
                </a:lnTo>
                <a:lnTo>
                  <a:pt x="3646" y="1588"/>
                </a:lnTo>
                <a:lnTo>
                  <a:pt x="3695" y="1539"/>
                </a:lnTo>
                <a:lnTo>
                  <a:pt x="3740" y="1485"/>
                </a:lnTo>
                <a:lnTo>
                  <a:pt x="3780" y="1428"/>
                </a:lnTo>
                <a:lnTo>
                  <a:pt x="3814" y="1368"/>
                </a:lnTo>
                <a:lnTo>
                  <a:pt x="3843" y="1304"/>
                </a:lnTo>
                <a:lnTo>
                  <a:pt x="3866" y="1237"/>
                </a:lnTo>
                <a:lnTo>
                  <a:pt x="3883" y="1168"/>
                </a:lnTo>
                <a:lnTo>
                  <a:pt x="3893" y="1096"/>
                </a:lnTo>
                <a:lnTo>
                  <a:pt x="3897" y="1022"/>
                </a:lnTo>
                <a:lnTo>
                  <a:pt x="3893" y="948"/>
                </a:lnTo>
                <a:lnTo>
                  <a:pt x="3883" y="877"/>
                </a:lnTo>
                <a:lnTo>
                  <a:pt x="3866" y="807"/>
                </a:lnTo>
                <a:lnTo>
                  <a:pt x="3843" y="741"/>
                </a:lnTo>
                <a:lnTo>
                  <a:pt x="3814" y="677"/>
                </a:lnTo>
                <a:lnTo>
                  <a:pt x="3780" y="615"/>
                </a:lnTo>
                <a:lnTo>
                  <a:pt x="3740" y="559"/>
                </a:lnTo>
                <a:lnTo>
                  <a:pt x="3695" y="505"/>
                </a:lnTo>
                <a:lnTo>
                  <a:pt x="3646" y="456"/>
                </a:lnTo>
                <a:lnTo>
                  <a:pt x="3593" y="412"/>
                </a:lnTo>
                <a:lnTo>
                  <a:pt x="3537" y="372"/>
                </a:lnTo>
                <a:lnTo>
                  <a:pt x="3476" y="338"/>
                </a:lnTo>
                <a:lnTo>
                  <a:pt x="3412" y="310"/>
                </a:lnTo>
                <a:lnTo>
                  <a:pt x="3346" y="286"/>
                </a:lnTo>
                <a:lnTo>
                  <a:pt x="3276" y="269"/>
                </a:lnTo>
                <a:lnTo>
                  <a:pt x="3204" y="259"/>
                </a:lnTo>
                <a:lnTo>
                  <a:pt x="3131" y="256"/>
                </a:lnTo>
                <a:close/>
                <a:moveTo>
                  <a:pt x="853" y="220"/>
                </a:moveTo>
                <a:lnTo>
                  <a:pt x="896" y="224"/>
                </a:lnTo>
                <a:lnTo>
                  <a:pt x="935" y="234"/>
                </a:lnTo>
                <a:lnTo>
                  <a:pt x="973" y="250"/>
                </a:lnTo>
                <a:lnTo>
                  <a:pt x="1008" y="270"/>
                </a:lnTo>
                <a:lnTo>
                  <a:pt x="1038" y="296"/>
                </a:lnTo>
                <a:lnTo>
                  <a:pt x="1064" y="327"/>
                </a:lnTo>
                <a:lnTo>
                  <a:pt x="1085" y="361"/>
                </a:lnTo>
                <a:lnTo>
                  <a:pt x="1101" y="398"/>
                </a:lnTo>
                <a:lnTo>
                  <a:pt x="1111" y="439"/>
                </a:lnTo>
                <a:lnTo>
                  <a:pt x="1114" y="482"/>
                </a:lnTo>
                <a:lnTo>
                  <a:pt x="1111" y="523"/>
                </a:lnTo>
                <a:lnTo>
                  <a:pt x="1101" y="564"/>
                </a:lnTo>
                <a:lnTo>
                  <a:pt x="1085" y="601"/>
                </a:lnTo>
                <a:lnTo>
                  <a:pt x="1064" y="635"/>
                </a:lnTo>
                <a:lnTo>
                  <a:pt x="1038" y="666"/>
                </a:lnTo>
                <a:lnTo>
                  <a:pt x="1008" y="692"/>
                </a:lnTo>
                <a:lnTo>
                  <a:pt x="973" y="712"/>
                </a:lnTo>
                <a:lnTo>
                  <a:pt x="935" y="728"/>
                </a:lnTo>
                <a:lnTo>
                  <a:pt x="896" y="738"/>
                </a:lnTo>
                <a:lnTo>
                  <a:pt x="853" y="742"/>
                </a:lnTo>
                <a:lnTo>
                  <a:pt x="811" y="738"/>
                </a:lnTo>
                <a:lnTo>
                  <a:pt x="771" y="728"/>
                </a:lnTo>
                <a:lnTo>
                  <a:pt x="733" y="712"/>
                </a:lnTo>
                <a:lnTo>
                  <a:pt x="700" y="692"/>
                </a:lnTo>
                <a:lnTo>
                  <a:pt x="669" y="666"/>
                </a:lnTo>
                <a:lnTo>
                  <a:pt x="643" y="635"/>
                </a:lnTo>
                <a:lnTo>
                  <a:pt x="621" y="601"/>
                </a:lnTo>
                <a:lnTo>
                  <a:pt x="605" y="564"/>
                </a:lnTo>
                <a:lnTo>
                  <a:pt x="595" y="523"/>
                </a:lnTo>
                <a:lnTo>
                  <a:pt x="593" y="482"/>
                </a:lnTo>
                <a:lnTo>
                  <a:pt x="595" y="439"/>
                </a:lnTo>
                <a:lnTo>
                  <a:pt x="605" y="398"/>
                </a:lnTo>
                <a:lnTo>
                  <a:pt x="621" y="361"/>
                </a:lnTo>
                <a:lnTo>
                  <a:pt x="643" y="327"/>
                </a:lnTo>
                <a:lnTo>
                  <a:pt x="669" y="296"/>
                </a:lnTo>
                <a:lnTo>
                  <a:pt x="700" y="270"/>
                </a:lnTo>
                <a:lnTo>
                  <a:pt x="733" y="250"/>
                </a:lnTo>
                <a:lnTo>
                  <a:pt x="771" y="234"/>
                </a:lnTo>
                <a:lnTo>
                  <a:pt x="811" y="224"/>
                </a:lnTo>
                <a:lnTo>
                  <a:pt x="853" y="220"/>
                </a:lnTo>
                <a:close/>
                <a:moveTo>
                  <a:pt x="3131" y="140"/>
                </a:moveTo>
                <a:lnTo>
                  <a:pt x="3211" y="144"/>
                </a:lnTo>
                <a:lnTo>
                  <a:pt x="3289" y="154"/>
                </a:lnTo>
                <a:lnTo>
                  <a:pt x="3364" y="171"/>
                </a:lnTo>
                <a:lnTo>
                  <a:pt x="3438" y="196"/>
                </a:lnTo>
                <a:lnTo>
                  <a:pt x="3508" y="225"/>
                </a:lnTo>
                <a:lnTo>
                  <a:pt x="3575" y="261"/>
                </a:lnTo>
                <a:lnTo>
                  <a:pt x="3639" y="301"/>
                </a:lnTo>
                <a:lnTo>
                  <a:pt x="3698" y="348"/>
                </a:lnTo>
                <a:lnTo>
                  <a:pt x="3753" y="398"/>
                </a:lnTo>
                <a:lnTo>
                  <a:pt x="3805" y="455"/>
                </a:lnTo>
                <a:lnTo>
                  <a:pt x="3850" y="514"/>
                </a:lnTo>
                <a:lnTo>
                  <a:pt x="3892" y="577"/>
                </a:lnTo>
                <a:lnTo>
                  <a:pt x="3927" y="644"/>
                </a:lnTo>
                <a:lnTo>
                  <a:pt x="3957" y="715"/>
                </a:lnTo>
                <a:lnTo>
                  <a:pt x="3980" y="787"/>
                </a:lnTo>
                <a:lnTo>
                  <a:pt x="3997" y="863"/>
                </a:lnTo>
                <a:lnTo>
                  <a:pt x="4008" y="942"/>
                </a:lnTo>
                <a:lnTo>
                  <a:pt x="4012" y="1022"/>
                </a:lnTo>
                <a:lnTo>
                  <a:pt x="4008" y="1102"/>
                </a:lnTo>
                <a:lnTo>
                  <a:pt x="3997" y="1180"/>
                </a:lnTo>
                <a:lnTo>
                  <a:pt x="3980" y="1256"/>
                </a:lnTo>
                <a:lnTo>
                  <a:pt x="3957" y="1329"/>
                </a:lnTo>
                <a:lnTo>
                  <a:pt x="3927" y="1400"/>
                </a:lnTo>
                <a:lnTo>
                  <a:pt x="3892" y="1466"/>
                </a:lnTo>
                <a:lnTo>
                  <a:pt x="3850" y="1530"/>
                </a:lnTo>
                <a:lnTo>
                  <a:pt x="3805" y="1590"/>
                </a:lnTo>
                <a:lnTo>
                  <a:pt x="3753" y="1646"/>
                </a:lnTo>
                <a:lnTo>
                  <a:pt x="3698" y="1696"/>
                </a:lnTo>
                <a:lnTo>
                  <a:pt x="3639" y="1743"/>
                </a:lnTo>
                <a:lnTo>
                  <a:pt x="3575" y="1783"/>
                </a:lnTo>
                <a:lnTo>
                  <a:pt x="3508" y="1819"/>
                </a:lnTo>
                <a:lnTo>
                  <a:pt x="3438" y="1848"/>
                </a:lnTo>
                <a:lnTo>
                  <a:pt x="3364" y="1873"/>
                </a:lnTo>
                <a:lnTo>
                  <a:pt x="3289" y="1890"/>
                </a:lnTo>
                <a:lnTo>
                  <a:pt x="3211" y="1900"/>
                </a:lnTo>
                <a:lnTo>
                  <a:pt x="3131" y="1903"/>
                </a:lnTo>
                <a:lnTo>
                  <a:pt x="3050" y="1900"/>
                </a:lnTo>
                <a:lnTo>
                  <a:pt x="2972" y="1890"/>
                </a:lnTo>
                <a:lnTo>
                  <a:pt x="2896" y="1873"/>
                </a:lnTo>
                <a:lnTo>
                  <a:pt x="2823" y="1848"/>
                </a:lnTo>
                <a:lnTo>
                  <a:pt x="2753" y="1819"/>
                </a:lnTo>
                <a:lnTo>
                  <a:pt x="2685" y="1783"/>
                </a:lnTo>
                <a:lnTo>
                  <a:pt x="2623" y="1743"/>
                </a:lnTo>
                <a:lnTo>
                  <a:pt x="2563" y="1696"/>
                </a:lnTo>
                <a:lnTo>
                  <a:pt x="2507" y="1646"/>
                </a:lnTo>
                <a:lnTo>
                  <a:pt x="2457" y="1589"/>
                </a:lnTo>
                <a:lnTo>
                  <a:pt x="2410" y="1530"/>
                </a:lnTo>
                <a:lnTo>
                  <a:pt x="2370" y="1466"/>
                </a:lnTo>
                <a:lnTo>
                  <a:pt x="2334" y="1400"/>
                </a:lnTo>
                <a:lnTo>
                  <a:pt x="2305" y="1329"/>
                </a:lnTo>
                <a:lnTo>
                  <a:pt x="2280" y="1256"/>
                </a:lnTo>
                <a:lnTo>
                  <a:pt x="2263" y="1180"/>
                </a:lnTo>
                <a:lnTo>
                  <a:pt x="2252" y="1102"/>
                </a:lnTo>
                <a:lnTo>
                  <a:pt x="2250" y="1022"/>
                </a:lnTo>
                <a:lnTo>
                  <a:pt x="2252" y="942"/>
                </a:lnTo>
                <a:lnTo>
                  <a:pt x="2263" y="863"/>
                </a:lnTo>
                <a:lnTo>
                  <a:pt x="2280" y="787"/>
                </a:lnTo>
                <a:lnTo>
                  <a:pt x="2305" y="715"/>
                </a:lnTo>
                <a:lnTo>
                  <a:pt x="2334" y="644"/>
                </a:lnTo>
                <a:lnTo>
                  <a:pt x="2370" y="577"/>
                </a:lnTo>
                <a:lnTo>
                  <a:pt x="2410" y="514"/>
                </a:lnTo>
                <a:lnTo>
                  <a:pt x="2457" y="455"/>
                </a:lnTo>
                <a:lnTo>
                  <a:pt x="2507" y="398"/>
                </a:lnTo>
                <a:lnTo>
                  <a:pt x="2563" y="348"/>
                </a:lnTo>
                <a:lnTo>
                  <a:pt x="2623" y="301"/>
                </a:lnTo>
                <a:lnTo>
                  <a:pt x="2685" y="261"/>
                </a:lnTo>
                <a:lnTo>
                  <a:pt x="2753" y="225"/>
                </a:lnTo>
                <a:lnTo>
                  <a:pt x="2823" y="196"/>
                </a:lnTo>
                <a:lnTo>
                  <a:pt x="2896" y="171"/>
                </a:lnTo>
                <a:lnTo>
                  <a:pt x="2972" y="154"/>
                </a:lnTo>
                <a:lnTo>
                  <a:pt x="3050" y="144"/>
                </a:lnTo>
                <a:lnTo>
                  <a:pt x="3131" y="140"/>
                </a:lnTo>
                <a:close/>
                <a:moveTo>
                  <a:pt x="853" y="122"/>
                </a:moveTo>
                <a:lnTo>
                  <a:pt x="778" y="126"/>
                </a:lnTo>
                <a:lnTo>
                  <a:pt x="706" y="137"/>
                </a:lnTo>
                <a:lnTo>
                  <a:pt x="636" y="155"/>
                </a:lnTo>
                <a:lnTo>
                  <a:pt x="568" y="180"/>
                </a:lnTo>
                <a:lnTo>
                  <a:pt x="504" y="210"/>
                </a:lnTo>
                <a:lnTo>
                  <a:pt x="444" y="247"/>
                </a:lnTo>
                <a:lnTo>
                  <a:pt x="388" y="289"/>
                </a:lnTo>
                <a:lnTo>
                  <a:pt x="336" y="337"/>
                </a:lnTo>
                <a:lnTo>
                  <a:pt x="290" y="388"/>
                </a:lnTo>
                <a:lnTo>
                  <a:pt x="247" y="445"/>
                </a:lnTo>
                <a:lnTo>
                  <a:pt x="210" y="505"/>
                </a:lnTo>
                <a:lnTo>
                  <a:pt x="179" y="569"/>
                </a:lnTo>
                <a:lnTo>
                  <a:pt x="155" y="636"/>
                </a:lnTo>
                <a:lnTo>
                  <a:pt x="137" y="706"/>
                </a:lnTo>
                <a:lnTo>
                  <a:pt x="126" y="779"/>
                </a:lnTo>
                <a:lnTo>
                  <a:pt x="122" y="854"/>
                </a:lnTo>
                <a:lnTo>
                  <a:pt x="125" y="921"/>
                </a:lnTo>
                <a:lnTo>
                  <a:pt x="135" y="989"/>
                </a:lnTo>
                <a:lnTo>
                  <a:pt x="150" y="1053"/>
                </a:lnTo>
                <a:lnTo>
                  <a:pt x="171" y="1115"/>
                </a:lnTo>
                <a:lnTo>
                  <a:pt x="196" y="1174"/>
                </a:lnTo>
                <a:lnTo>
                  <a:pt x="227" y="1231"/>
                </a:lnTo>
                <a:lnTo>
                  <a:pt x="263" y="1285"/>
                </a:lnTo>
                <a:lnTo>
                  <a:pt x="303" y="1335"/>
                </a:lnTo>
                <a:lnTo>
                  <a:pt x="347" y="1380"/>
                </a:lnTo>
                <a:lnTo>
                  <a:pt x="346" y="1359"/>
                </a:lnTo>
                <a:lnTo>
                  <a:pt x="346" y="1342"/>
                </a:lnTo>
                <a:lnTo>
                  <a:pt x="345" y="1329"/>
                </a:lnTo>
                <a:lnTo>
                  <a:pt x="346" y="1274"/>
                </a:lnTo>
                <a:lnTo>
                  <a:pt x="352" y="1222"/>
                </a:lnTo>
                <a:lnTo>
                  <a:pt x="363" y="1173"/>
                </a:lnTo>
                <a:lnTo>
                  <a:pt x="378" y="1127"/>
                </a:lnTo>
                <a:lnTo>
                  <a:pt x="398" y="1086"/>
                </a:lnTo>
                <a:lnTo>
                  <a:pt x="420" y="1046"/>
                </a:lnTo>
                <a:lnTo>
                  <a:pt x="444" y="1010"/>
                </a:lnTo>
                <a:lnTo>
                  <a:pt x="471" y="976"/>
                </a:lnTo>
                <a:lnTo>
                  <a:pt x="500" y="946"/>
                </a:lnTo>
                <a:lnTo>
                  <a:pt x="528" y="917"/>
                </a:lnTo>
                <a:lnTo>
                  <a:pt x="556" y="893"/>
                </a:lnTo>
                <a:lnTo>
                  <a:pt x="584" y="870"/>
                </a:lnTo>
                <a:lnTo>
                  <a:pt x="611" y="850"/>
                </a:lnTo>
                <a:lnTo>
                  <a:pt x="637" y="833"/>
                </a:lnTo>
                <a:lnTo>
                  <a:pt x="659" y="818"/>
                </a:lnTo>
                <a:lnTo>
                  <a:pt x="680" y="806"/>
                </a:lnTo>
                <a:lnTo>
                  <a:pt x="686" y="802"/>
                </a:lnTo>
                <a:lnTo>
                  <a:pt x="692" y="800"/>
                </a:lnTo>
                <a:lnTo>
                  <a:pt x="723" y="781"/>
                </a:lnTo>
                <a:lnTo>
                  <a:pt x="756" y="766"/>
                </a:lnTo>
                <a:lnTo>
                  <a:pt x="789" y="757"/>
                </a:lnTo>
                <a:lnTo>
                  <a:pt x="790" y="757"/>
                </a:lnTo>
                <a:lnTo>
                  <a:pt x="853" y="823"/>
                </a:lnTo>
                <a:lnTo>
                  <a:pt x="918" y="758"/>
                </a:lnTo>
                <a:lnTo>
                  <a:pt x="951" y="768"/>
                </a:lnTo>
                <a:lnTo>
                  <a:pt x="983" y="781"/>
                </a:lnTo>
                <a:lnTo>
                  <a:pt x="1014" y="800"/>
                </a:lnTo>
                <a:lnTo>
                  <a:pt x="1020" y="802"/>
                </a:lnTo>
                <a:lnTo>
                  <a:pt x="1027" y="806"/>
                </a:lnTo>
                <a:lnTo>
                  <a:pt x="1047" y="818"/>
                </a:lnTo>
                <a:lnTo>
                  <a:pt x="1070" y="833"/>
                </a:lnTo>
                <a:lnTo>
                  <a:pt x="1096" y="851"/>
                </a:lnTo>
                <a:lnTo>
                  <a:pt x="1123" y="871"/>
                </a:lnTo>
                <a:lnTo>
                  <a:pt x="1151" y="893"/>
                </a:lnTo>
                <a:lnTo>
                  <a:pt x="1179" y="919"/>
                </a:lnTo>
                <a:lnTo>
                  <a:pt x="1209" y="947"/>
                </a:lnTo>
                <a:lnTo>
                  <a:pt x="1237" y="978"/>
                </a:lnTo>
                <a:lnTo>
                  <a:pt x="1263" y="1012"/>
                </a:lnTo>
                <a:lnTo>
                  <a:pt x="1289" y="1049"/>
                </a:lnTo>
                <a:lnTo>
                  <a:pt x="1311" y="1089"/>
                </a:lnTo>
                <a:lnTo>
                  <a:pt x="1329" y="1132"/>
                </a:lnTo>
                <a:lnTo>
                  <a:pt x="1344" y="1178"/>
                </a:lnTo>
                <a:lnTo>
                  <a:pt x="1355" y="1227"/>
                </a:lnTo>
                <a:lnTo>
                  <a:pt x="1361" y="1280"/>
                </a:lnTo>
                <a:lnTo>
                  <a:pt x="1360" y="1336"/>
                </a:lnTo>
                <a:lnTo>
                  <a:pt x="1360" y="1347"/>
                </a:lnTo>
                <a:lnTo>
                  <a:pt x="1359" y="1363"/>
                </a:lnTo>
                <a:lnTo>
                  <a:pt x="1359" y="1382"/>
                </a:lnTo>
                <a:lnTo>
                  <a:pt x="1403" y="1335"/>
                </a:lnTo>
                <a:lnTo>
                  <a:pt x="1442" y="1285"/>
                </a:lnTo>
                <a:lnTo>
                  <a:pt x="1479" y="1232"/>
                </a:lnTo>
                <a:lnTo>
                  <a:pt x="1510" y="1174"/>
                </a:lnTo>
                <a:lnTo>
                  <a:pt x="1535" y="1115"/>
                </a:lnTo>
                <a:lnTo>
                  <a:pt x="1556" y="1053"/>
                </a:lnTo>
                <a:lnTo>
                  <a:pt x="1572" y="989"/>
                </a:lnTo>
                <a:lnTo>
                  <a:pt x="1581" y="921"/>
                </a:lnTo>
                <a:lnTo>
                  <a:pt x="1584" y="854"/>
                </a:lnTo>
                <a:lnTo>
                  <a:pt x="1581" y="779"/>
                </a:lnTo>
                <a:lnTo>
                  <a:pt x="1570" y="706"/>
                </a:lnTo>
                <a:lnTo>
                  <a:pt x="1551" y="636"/>
                </a:lnTo>
                <a:lnTo>
                  <a:pt x="1527" y="569"/>
                </a:lnTo>
                <a:lnTo>
                  <a:pt x="1496" y="505"/>
                </a:lnTo>
                <a:lnTo>
                  <a:pt x="1459" y="445"/>
                </a:lnTo>
                <a:lnTo>
                  <a:pt x="1418" y="388"/>
                </a:lnTo>
                <a:lnTo>
                  <a:pt x="1370" y="337"/>
                </a:lnTo>
                <a:lnTo>
                  <a:pt x="1318" y="289"/>
                </a:lnTo>
                <a:lnTo>
                  <a:pt x="1262" y="247"/>
                </a:lnTo>
                <a:lnTo>
                  <a:pt x="1202" y="210"/>
                </a:lnTo>
                <a:lnTo>
                  <a:pt x="1138" y="180"/>
                </a:lnTo>
                <a:lnTo>
                  <a:pt x="1070" y="155"/>
                </a:lnTo>
                <a:lnTo>
                  <a:pt x="1000" y="137"/>
                </a:lnTo>
                <a:lnTo>
                  <a:pt x="928" y="126"/>
                </a:lnTo>
                <a:lnTo>
                  <a:pt x="853" y="122"/>
                </a:lnTo>
                <a:close/>
                <a:moveTo>
                  <a:pt x="853" y="0"/>
                </a:moveTo>
                <a:lnTo>
                  <a:pt x="935" y="4"/>
                </a:lnTo>
                <a:lnTo>
                  <a:pt x="1015" y="15"/>
                </a:lnTo>
                <a:lnTo>
                  <a:pt x="1092" y="34"/>
                </a:lnTo>
                <a:lnTo>
                  <a:pt x="1167" y="59"/>
                </a:lnTo>
                <a:lnTo>
                  <a:pt x="1238" y="91"/>
                </a:lnTo>
                <a:lnTo>
                  <a:pt x="1306" y="131"/>
                </a:lnTo>
                <a:lnTo>
                  <a:pt x="1368" y="173"/>
                </a:lnTo>
                <a:lnTo>
                  <a:pt x="1429" y="224"/>
                </a:lnTo>
                <a:lnTo>
                  <a:pt x="1483" y="278"/>
                </a:lnTo>
                <a:lnTo>
                  <a:pt x="1532" y="337"/>
                </a:lnTo>
                <a:lnTo>
                  <a:pt x="1576" y="401"/>
                </a:lnTo>
                <a:lnTo>
                  <a:pt x="1614" y="468"/>
                </a:lnTo>
                <a:lnTo>
                  <a:pt x="1646" y="539"/>
                </a:lnTo>
                <a:lnTo>
                  <a:pt x="1672" y="614"/>
                </a:lnTo>
                <a:lnTo>
                  <a:pt x="1691" y="692"/>
                </a:lnTo>
                <a:lnTo>
                  <a:pt x="1702" y="771"/>
                </a:lnTo>
                <a:lnTo>
                  <a:pt x="1706" y="854"/>
                </a:lnTo>
                <a:lnTo>
                  <a:pt x="1702" y="936"/>
                </a:lnTo>
                <a:lnTo>
                  <a:pt x="1691" y="1016"/>
                </a:lnTo>
                <a:lnTo>
                  <a:pt x="1672" y="1093"/>
                </a:lnTo>
                <a:lnTo>
                  <a:pt x="1646" y="1167"/>
                </a:lnTo>
                <a:lnTo>
                  <a:pt x="1614" y="1238"/>
                </a:lnTo>
                <a:lnTo>
                  <a:pt x="1576" y="1305"/>
                </a:lnTo>
                <a:lnTo>
                  <a:pt x="1532" y="1369"/>
                </a:lnTo>
                <a:lnTo>
                  <a:pt x="1483" y="1428"/>
                </a:lnTo>
                <a:lnTo>
                  <a:pt x="1429" y="1483"/>
                </a:lnTo>
                <a:lnTo>
                  <a:pt x="1368" y="1533"/>
                </a:lnTo>
                <a:lnTo>
                  <a:pt x="1306" y="1577"/>
                </a:lnTo>
                <a:lnTo>
                  <a:pt x="1238" y="1615"/>
                </a:lnTo>
                <a:lnTo>
                  <a:pt x="1167" y="1647"/>
                </a:lnTo>
                <a:lnTo>
                  <a:pt x="1092" y="1673"/>
                </a:lnTo>
                <a:lnTo>
                  <a:pt x="1015" y="1691"/>
                </a:lnTo>
                <a:lnTo>
                  <a:pt x="935" y="1703"/>
                </a:lnTo>
                <a:lnTo>
                  <a:pt x="853" y="1707"/>
                </a:lnTo>
                <a:lnTo>
                  <a:pt x="771" y="1703"/>
                </a:lnTo>
                <a:lnTo>
                  <a:pt x="691" y="1691"/>
                </a:lnTo>
                <a:lnTo>
                  <a:pt x="614" y="1673"/>
                </a:lnTo>
                <a:lnTo>
                  <a:pt x="540" y="1647"/>
                </a:lnTo>
                <a:lnTo>
                  <a:pt x="469" y="1615"/>
                </a:lnTo>
                <a:lnTo>
                  <a:pt x="401" y="1577"/>
                </a:lnTo>
                <a:lnTo>
                  <a:pt x="338" y="1533"/>
                </a:lnTo>
                <a:lnTo>
                  <a:pt x="279" y="1483"/>
                </a:lnTo>
                <a:lnTo>
                  <a:pt x="223" y="1428"/>
                </a:lnTo>
                <a:lnTo>
                  <a:pt x="174" y="1369"/>
                </a:lnTo>
                <a:lnTo>
                  <a:pt x="130" y="1305"/>
                </a:lnTo>
                <a:lnTo>
                  <a:pt x="92" y="1238"/>
                </a:lnTo>
                <a:lnTo>
                  <a:pt x="60" y="1167"/>
                </a:lnTo>
                <a:lnTo>
                  <a:pt x="34" y="1093"/>
                </a:lnTo>
                <a:lnTo>
                  <a:pt x="16" y="1016"/>
                </a:lnTo>
                <a:lnTo>
                  <a:pt x="4" y="936"/>
                </a:lnTo>
                <a:lnTo>
                  <a:pt x="0" y="854"/>
                </a:lnTo>
                <a:lnTo>
                  <a:pt x="4" y="771"/>
                </a:lnTo>
                <a:lnTo>
                  <a:pt x="16" y="692"/>
                </a:lnTo>
                <a:lnTo>
                  <a:pt x="34" y="614"/>
                </a:lnTo>
                <a:lnTo>
                  <a:pt x="60" y="539"/>
                </a:lnTo>
                <a:lnTo>
                  <a:pt x="92" y="468"/>
                </a:lnTo>
                <a:lnTo>
                  <a:pt x="130" y="401"/>
                </a:lnTo>
                <a:lnTo>
                  <a:pt x="174" y="337"/>
                </a:lnTo>
                <a:lnTo>
                  <a:pt x="223" y="278"/>
                </a:lnTo>
                <a:lnTo>
                  <a:pt x="279" y="224"/>
                </a:lnTo>
                <a:lnTo>
                  <a:pt x="338" y="173"/>
                </a:lnTo>
                <a:lnTo>
                  <a:pt x="401" y="131"/>
                </a:lnTo>
                <a:lnTo>
                  <a:pt x="469" y="91"/>
                </a:lnTo>
                <a:lnTo>
                  <a:pt x="540" y="59"/>
                </a:lnTo>
                <a:lnTo>
                  <a:pt x="614" y="34"/>
                </a:lnTo>
                <a:lnTo>
                  <a:pt x="691" y="15"/>
                </a:lnTo>
                <a:lnTo>
                  <a:pt x="771" y="4"/>
                </a:lnTo>
                <a:lnTo>
                  <a:pt x="853" y="0"/>
                </a:lnTo>
                <a:lnTo>
                  <a:pt x="853" y="0"/>
                </a:lnTo>
                <a:close/>
              </a:path>
            </a:pathLst>
          </a:custGeom>
          <a:solidFill>
            <a:srgbClr val="3F3F3F"/>
          </a:solidFill>
          <a:ln w="0">
            <a:noFill/>
            <a:prstDash val="solid"/>
            <a:round/>
          </a:ln>
        </p:spPr>
        <p:txBody>
          <a:bodyPr vert="horz" wrap="square" lIns="91416" tIns="45708" rIns="91416" bIns="45708"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prstClr val="black"/>
              </a:solidFill>
              <a:effectLst/>
              <a:uLnTx/>
              <a:uFillTx/>
            </a:endParaRPr>
          </a:p>
        </p:txBody>
      </p:sp>
      <p:grpSp>
        <p:nvGrpSpPr>
          <p:cNvPr id="58" name="Group 57"/>
          <p:cNvGrpSpPr/>
          <p:nvPr/>
        </p:nvGrpSpPr>
        <p:grpSpPr>
          <a:xfrm>
            <a:off x="1588" y="6324600"/>
            <a:ext cx="12188825" cy="609600"/>
            <a:chOff x="1587" y="6324600"/>
            <a:chExt cx="12188825" cy="609600"/>
          </a:xfrm>
        </p:grpSpPr>
        <p:sp>
          <p:nvSpPr>
            <p:cNvPr id="59" name="Rounded Rectangle 58"/>
            <p:cNvSpPr/>
            <p:nvPr/>
          </p:nvSpPr>
          <p:spPr>
            <a:xfrm>
              <a:off x="1587" y="6736081"/>
              <a:ext cx="12188825" cy="198119"/>
            </a:xfrm>
            <a:prstGeom prst="round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ound Diagonal Corner Rectangle 59"/>
            <p:cNvSpPr/>
            <p:nvPr/>
          </p:nvSpPr>
          <p:spPr>
            <a:xfrm>
              <a:off x="9372599" y="6324600"/>
              <a:ext cx="2817813" cy="609600"/>
            </a:xfrm>
            <a:prstGeom prst="round2DiagRect">
              <a:avLst>
                <a:gd name="adj1" fmla="val 50000"/>
                <a:gd name="adj2" fmla="val 0"/>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1" name="Picture 11" descr="Image result for policy bazaar&quot;"/>
            <p:cNvPicPr>
              <a:picLocks noChangeAspect="1" noChangeArrowheads="1"/>
            </p:cNvPicPr>
            <p:nvPr/>
          </p:nvPicPr>
          <p:blipFill>
            <a:blip r:embed="rId9" cstate="print"/>
            <a:srcRect t="28571" b="33334"/>
            <a:stretch>
              <a:fillRect/>
            </a:stretch>
          </p:blipFill>
          <p:spPr bwMode="auto">
            <a:xfrm>
              <a:off x="10056812" y="6379029"/>
              <a:ext cx="1676400" cy="478971"/>
            </a:xfrm>
            <a:prstGeom prst="rect">
              <a:avLst/>
            </a:prstGeom>
            <a:noFill/>
          </p:spPr>
        </p:pic>
      </p:grpSp>
      <p:sp>
        <p:nvSpPr>
          <p:cNvPr id="62" name="Pentagon 61"/>
          <p:cNvSpPr/>
          <p:nvPr/>
        </p:nvSpPr>
        <p:spPr>
          <a:xfrm>
            <a:off x="1065212" y="1524000"/>
            <a:ext cx="914400" cy="4648200"/>
          </a:xfrm>
          <a:prstGeom prst="homePlat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effectLst>
                  <a:outerShdw blurRad="38100" dist="38100" dir="2700000" algn="tl">
                    <a:srgbClr val="000000">
                      <a:alpha val="43137"/>
                    </a:srgbClr>
                  </a:outerShdw>
                </a:effectLst>
              </a:rPr>
              <a:t>E</a:t>
            </a:r>
          </a:p>
          <a:p>
            <a:pPr algn="ctr"/>
            <a:r>
              <a:rPr lang="en-US" b="1" dirty="0">
                <a:effectLst>
                  <a:outerShdw blurRad="38100" dist="38100" dir="2700000" algn="tl">
                    <a:srgbClr val="000000">
                      <a:alpha val="43137"/>
                    </a:srgbClr>
                  </a:outerShdw>
                </a:effectLst>
              </a:rPr>
              <a:t>X</a:t>
            </a:r>
          </a:p>
          <a:p>
            <a:pPr algn="ctr"/>
            <a:r>
              <a:rPr lang="en-US" b="1" dirty="0">
                <a:effectLst>
                  <a:outerShdw blurRad="38100" dist="38100" dir="2700000" algn="tl">
                    <a:srgbClr val="000000">
                      <a:alpha val="43137"/>
                    </a:srgbClr>
                  </a:outerShdw>
                </a:effectLst>
              </a:rPr>
              <a:t>P</a:t>
            </a:r>
          </a:p>
          <a:p>
            <a:pPr algn="ctr"/>
            <a:r>
              <a:rPr lang="en-US" b="1" dirty="0">
                <a:effectLst>
                  <a:outerShdw blurRad="38100" dist="38100" dir="2700000" algn="tl">
                    <a:srgbClr val="000000">
                      <a:alpha val="43137"/>
                    </a:srgbClr>
                  </a:outerShdw>
                </a:effectLst>
              </a:rPr>
              <a:t>E</a:t>
            </a:r>
          </a:p>
          <a:p>
            <a:pPr algn="ctr"/>
            <a:r>
              <a:rPr lang="en-US" b="1" dirty="0">
                <a:effectLst>
                  <a:outerShdw blurRad="38100" dist="38100" dir="2700000" algn="tl">
                    <a:srgbClr val="000000">
                      <a:alpha val="43137"/>
                    </a:srgbClr>
                  </a:outerShdw>
                </a:effectLst>
              </a:rPr>
              <a:t>N</a:t>
            </a:r>
          </a:p>
          <a:p>
            <a:pPr algn="ctr"/>
            <a:r>
              <a:rPr lang="en-US" b="1" dirty="0">
                <a:effectLst>
                  <a:outerShdw blurRad="38100" dist="38100" dir="2700000" algn="tl">
                    <a:srgbClr val="000000">
                      <a:alpha val="43137"/>
                    </a:srgbClr>
                  </a:outerShdw>
                </a:effectLst>
              </a:rPr>
              <a:t>S</a:t>
            </a:r>
          </a:p>
          <a:p>
            <a:pPr algn="ctr"/>
            <a:r>
              <a:rPr lang="en-US" b="1" dirty="0">
                <a:effectLst>
                  <a:outerShdw blurRad="38100" dist="38100" dir="2700000" algn="tl">
                    <a:srgbClr val="000000">
                      <a:alpha val="43137"/>
                    </a:srgbClr>
                  </a:outerShdw>
                </a:effectLst>
              </a:rPr>
              <a:t>E</a:t>
            </a:r>
          </a:p>
          <a:p>
            <a:pPr algn="ctr"/>
            <a:r>
              <a:rPr lang="en-US" b="1" dirty="0">
                <a:effectLst>
                  <a:outerShdw blurRad="38100" dist="38100" dir="2700000" algn="tl">
                    <a:srgbClr val="000000">
                      <a:alpha val="43137"/>
                    </a:srgbClr>
                  </a:outerShdw>
                </a:effectLst>
              </a:rPr>
              <a:t>S</a:t>
            </a: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remove" grpId="0" nodeType="withEffect">
                                  <p:stCondLst>
                                    <p:cond delay="0"/>
                                  </p:stCondLst>
                                  <p:childTnLst>
                                    <p:animRot by="21600000">
                                      <p:cBhvr>
                                        <p:cTn id="6" dur="2000" fill="hold"/>
                                        <p:tgtEl>
                                          <p:spTgt spid="29"/>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8" name="TextBox 27"/>
          <p:cNvSpPr txBox="1"/>
          <p:nvPr/>
        </p:nvSpPr>
        <p:spPr>
          <a:xfrm>
            <a:off x="1141412" y="11716"/>
            <a:ext cx="9446339" cy="954107"/>
          </a:xfrm>
          <a:prstGeom prst="rect">
            <a:avLst/>
          </a:prstGeom>
          <a:noFill/>
        </p:spPr>
        <p:txBody>
          <a:bodyPr wrap="square" rtlCol="0">
            <a:spAutoFit/>
          </a:bodyPr>
          <a:lstStyle/>
          <a:p>
            <a:pPr algn="ctr"/>
            <a:r>
              <a:rPr lang="en-US" sz="3600" b="1" dirty="0">
                <a:solidFill>
                  <a:schemeClr val="tx1"/>
                </a:solidFill>
                <a:cs typeface="Arial" panose="020B0604020202020204" pitchFamily="34" charset="0"/>
              </a:rPr>
              <a:t>WHY TERM INSURANCE? </a:t>
            </a:r>
            <a:endParaRPr lang="en-US" sz="3600" b="1" dirty="0">
              <a:cs typeface="Arial" panose="020B0604020202020204" pitchFamily="34" charset="0"/>
            </a:endParaRPr>
          </a:p>
          <a:p>
            <a:pPr algn="ctr"/>
            <a:endParaRPr lang="en-US" sz="2000" dirty="0"/>
          </a:p>
        </p:txBody>
      </p:sp>
      <p:grpSp>
        <p:nvGrpSpPr>
          <p:cNvPr id="58" name="Group 57"/>
          <p:cNvGrpSpPr/>
          <p:nvPr/>
        </p:nvGrpSpPr>
        <p:grpSpPr>
          <a:xfrm>
            <a:off x="1588" y="6324600"/>
            <a:ext cx="12188825" cy="609600"/>
            <a:chOff x="1587" y="6324600"/>
            <a:chExt cx="12188825" cy="609600"/>
          </a:xfrm>
        </p:grpSpPr>
        <p:sp>
          <p:nvSpPr>
            <p:cNvPr id="59" name="Rounded Rectangle 58"/>
            <p:cNvSpPr/>
            <p:nvPr/>
          </p:nvSpPr>
          <p:spPr>
            <a:xfrm>
              <a:off x="1587" y="6736081"/>
              <a:ext cx="12188825" cy="198119"/>
            </a:xfrm>
            <a:prstGeom prst="round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ound Diagonal Corner Rectangle 59"/>
            <p:cNvSpPr/>
            <p:nvPr/>
          </p:nvSpPr>
          <p:spPr>
            <a:xfrm>
              <a:off x="9372599" y="6324600"/>
              <a:ext cx="2817813" cy="609600"/>
            </a:xfrm>
            <a:prstGeom prst="round2DiagRect">
              <a:avLst>
                <a:gd name="adj1" fmla="val 50000"/>
                <a:gd name="adj2" fmla="val 0"/>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1" name="Picture 11" descr="Image result for policy bazaar&quot;"/>
            <p:cNvPicPr>
              <a:picLocks noChangeAspect="1" noChangeArrowheads="1"/>
            </p:cNvPicPr>
            <p:nvPr/>
          </p:nvPicPr>
          <p:blipFill>
            <a:blip r:embed="rId3" cstate="print"/>
            <a:srcRect t="28571" b="33334"/>
            <a:stretch>
              <a:fillRect/>
            </a:stretch>
          </p:blipFill>
          <p:spPr bwMode="auto">
            <a:xfrm>
              <a:off x="10056812" y="6379029"/>
              <a:ext cx="1676400" cy="478971"/>
            </a:xfrm>
            <a:prstGeom prst="rect">
              <a:avLst/>
            </a:prstGeom>
            <a:noFill/>
          </p:spPr>
        </p:pic>
      </p:grpSp>
      <p:sp>
        <p:nvSpPr>
          <p:cNvPr id="3" name="Text Box 2"/>
          <p:cNvSpPr txBox="1"/>
          <p:nvPr/>
        </p:nvSpPr>
        <p:spPr>
          <a:xfrm>
            <a:off x="150374" y="674915"/>
            <a:ext cx="11887638" cy="3784600"/>
          </a:xfrm>
          <a:prstGeom prst="rect">
            <a:avLst/>
          </a:prstGeom>
          <a:noFill/>
        </p:spPr>
        <p:txBody>
          <a:bodyPr wrap="square" rtlCol="0">
            <a:noAutofit/>
          </a:bodyPr>
          <a:lstStyle/>
          <a:p>
            <a:pPr algn="just"/>
            <a:r>
              <a:rPr lang="en-US" sz="2000" dirty="0"/>
              <a:t>Term insurance is the most important insurance which every earning member of the family should buy. We are taking this insurance for our family and not for us.</a:t>
            </a:r>
          </a:p>
          <a:p>
            <a:pPr algn="just"/>
            <a:endParaRPr lang="en-US" sz="2000" dirty="0"/>
          </a:p>
          <a:p>
            <a:pPr algn="just"/>
            <a:r>
              <a:rPr lang="en-US" sz="2000" dirty="0"/>
              <a:t>Term insurance is for Family Protection – an income replacement for the family after the demise of bread-earner.</a:t>
            </a:r>
            <a:br>
              <a:rPr lang="en-US" sz="2000" dirty="0"/>
            </a:br>
            <a:endParaRPr lang="en-US" sz="2000" dirty="0"/>
          </a:p>
          <a:p>
            <a:pPr algn="just"/>
            <a:r>
              <a:rPr lang="en-US" sz="2000" dirty="0"/>
              <a:t>If we care about our family and love them, our first priority becomes our family protection . </a:t>
            </a:r>
          </a:p>
          <a:p>
            <a:pPr algn="just"/>
            <a:endParaRPr lang="en-US" sz="2000" dirty="0"/>
          </a:p>
          <a:p>
            <a:pPr algn="just"/>
            <a:r>
              <a:rPr lang="en-US" sz="2000" dirty="0"/>
              <a:t>We have maintained our family lifestyle according to our current earning situation, so we will definitely want to give them the same lifestyle even if we are not there .</a:t>
            </a:r>
          </a:p>
          <a:p>
            <a:pPr algn="just"/>
            <a:endParaRPr lang="en-US" sz="2000" dirty="0"/>
          </a:p>
          <a:p>
            <a:pPr algn="just"/>
            <a:endParaRPr lang="en-US" sz="2000" dirty="0"/>
          </a:p>
        </p:txBody>
      </p:sp>
      <p:pic>
        <p:nvPicPr>
          <p:cNvPr id="9" name="Picture 2" descr="Core 4D: Weaving Loop—”The Cycle of Life” – Jenny Li"/>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604607" y="3909078"/>
            <a:ext cx="4519948" cy="2383960"/>
          </a:xfrm>
          <a:prstGeom prst="rect">
            <a:avLst/>
          </a:prstGeom>
          <a:noFill/>
          <a:extLst>
            <a:ext uri="{909E8E84-426E-40DD-AFC4-6F175D3DCCD1}">
              <a14:hiddenFill xmlns:a14="http://schemas.microsoft.com/office/drawing/2010/main">
                <a:solidFill>
                  <a:srgbClr val="FFFFFF"/>
                </a:solidFill>
              </a14:hiddenFill>
            </a:ext>
          </a:extLst>
        </p:spPr>
      </p:pic>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8" name="TextBox 27"/>
          <p:cNvSpPr txBox="1"/>
          <p:nvPr/>
        </p:nvSpPr>
        <p:spPr>
          <a:xfrm>
            <a:off x="1217612" y="350385"/>
            <a:ext cx="9446339" cy="954107"/>
          </a:xfrm>
          <a:prstGeom prst="rect">
            <a:avLst/>
          </a:prstGeom>
          <a:noFill/>
        </p:spPr>
        <p:txBody>
          <a:bodyPr wrap="square" rtlCol="0">
            <a:spAutoFit/>
          </a:bodyPr>
          <a:lstStyle/>
          <a:p>
            <a:pPr algn="ctr"/>
            <a:r>
              <a:rPr lang="en-US" sz="3600" b="1" dirty="0">
                <a:cs typeface="Arial" panose="020B0604020202020204" pitchFamily="34" charset="0"/>
              </a:rPr>
              <a:t>ON-CALL PITCH FOR</a:t>
            </a:r>
            <a:r>
              <a:rPr lang="en-US" sz="3600" b="1" dirty="0">
                <a:solidFill>
                  <a:schemeClr val="tx1"/>
                </a:solidFill>
                <a:cs typeface="Arial" panose="020B0604020202020204" pitchFamily="34" charset="0"/>
              </a:rPr>
              <a:t> TERM INSURANCE </a:t>
            </a:r>
            <a:endParaRPr lang="en-US" sz="3600" b="1" dirty="0">
              <a:cs typeface="Arial" panose="020B0604020202020204" pitchFamily="34" charset="0"/>
            </a:endParaRPr>
          </a:p>
          <a:p>
            <a:pPr algn="ctr"/>
            <a:endParaRPr lang="en-US" sz="2000" dirty="0"/>
          </a:p>
        </p:txBody>
      </p:sp>
      <p:grpSp>
        <p:nvGrpSpPr>
          <p:cNvPr id="58" name="Group 57"/>
          <p:cNvGrpSpPr/>
          <p:nvPr/>
        </p:nvGrpSpPr>
        <p:grpSpPr>
          <a:xfrm>
            <a:off x="1588" y="6324600"/>
            <a:ext cx="12188825" cy="609600"/>
            <a:chOff x="1587" y="6324600"/>
            <a:chExt cx="12188825" cy="609600"/>
          </a:xfrm>
        </p:grpSpPr>
        <p:sp>
          <p:nvSpPr>
            <p:cNvPr id="59" name="Rounded Rectangle 58"/>
            <p:cNvSpPr/>
            <p:nvPr/>
          </p:nvSpPr>
          <p:spPr>
            <a:xfrm>
              <a:off x="1587" y="6736081"/>
              <a:ext cx="12188825" cy="198119"/>
            </a:xfrm>
            <a:prstGeom prst="round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ound Diagonal Corner Rectangle 59"/>
            <p:cNvSpPr/>
            <p:nvPr/>
          </p:nvSpPr>
          <p:spPr>
            <a:xfrm>
              <a:off x="9372599" y="6324600"/>
              <a:ext cx="2817813" cy="609600"/>
            </a:xfrm>
            <a:prstGeom prst="round2DiagRect">
              <a:avLst>
                <a:gd name="adj1" fmla="val 50000"/>
                <a:gd name="adj2" fmla="val 0"/>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1" name="Picture 11" descr="Image result for policy bazaar&quot;"/>
            <p:cNvPicPr>
              <a:picLocks noChangeAspect="1" noChangeArrowheads="1"/>
            </p:cNvPicPr>
            <p:nvPr/>
          </p:nvPicPr>
          <p:blipFill>
            <a:blip r:embed="rId3" cstate="print"/>
            <a:srcRect t="28571" b="33334"/>
            <a:stretch>
              <a:fillRect/>
            </a:stretch>
          </p:blipFill>
          <p:spPr bwMode="auto">
            <a:xfrm>
              <a:off x="10056812" y="6379029"/>
              <a:ext cx="1676400" cy="478971"/>
            </a:xfrm>
            <a:prstGeom prst="rect">
              <a:avLst/>
            </a:prstGeom>
            <a:noFill/>
          </p:spPr>
        </p:pic>
      </p:grpSp>
      <p:sp>
        <p:nvSpPr>
          <p:cNvPr id="3" name="Text Box 2"/>
          <p:cNvSpPr txBox="1"/>
          <p:nvPr/>
        </p:nvSpPr>
        <p:spPr>
          <a:xfrm>
            <a:off x="2208212" y="795618"/>
            <a:ext cx="9322096" cy="4381948"/>
          </a:xfrm>
          <a:prstGeom prst="rect">
            <a:avLst/>
          </a:prstGeom>
          <a:noFill/>
        </p:spPr>
        <p:txBody>
          <a:bodyPr wrap="square" rtlCol="0">
            <a:noAutofit/>
          </a:bodyPr>
          <a:lstStyle/>
          <a:p>
            <a:pPr algn="just"/>
            <a:endParaRPr lang="en-US" sz="2000" dirty="0"/>
          </a:p>
          <a:p>
            <a:pPr algn="just"/>
            <a:r>
              <a:rPr lang="en-US" sz="2000" dirty="0"/>
              <a:t>Life is unpredictable for everyone; if anything unpredictable will happen to policyholder then this amount will provide support to the family members of the policyholder. Everyone knows their Date of Birth, but no one knows their Date of Death.</a:t>
            </a:r>
            <a:br>
              <a:rPr lang="en-US" sz="2000" dirty="0"/>
            </a:br>
            <a:r>
              <a:rPr lang="en-US" sz="2000" b="1" dirty="0"/>
              <a:t>Just like the way we protect our mobile phones with tempered glass, we need to protect our life with Term Plan.</a:t>
            </a:r>
            <a:endParaRPr lang="en-US" sz="2000" dirty="0"/>
          </a:p>
          <a:p>
            <a:pPr algn="just"/>
            <a:r>
              <a:rPr lang="en-US" sz="2000" dirty="0"/>
              <a:t>As we can plan for the best but we should always be prepared for the worst .</a:t>
            </a:r>
          </a:p>
        </p:txBody>
      </p:sp>
      <p:pic>
        <p:nvPicPr>
          <p:cNvPr id="2" name="Picture 1"/>
          <p:cNvPicPr>
            <a:picLocks noChangeAspect="1"/>
          </p:cNvPicPr>
          <p:nvPr/>
        </p:nvPicPr>
        <p:blipFill>
          <a:blip r:embed="rId4"/>
          <a:stretch>
            <a:fillRect/>
          </a:stretch>
        </p:blipFill>
        <p:spPr>
          <a:xfrm>
            <a:off x="4265612" y="3202492"/>
            <a:ext cx="4267200" cy="2884039"/>
          </a:xfrm>
          <a:prstGeom prst="rect">
            <a:avLst/>
          </a:prstGeom>
        </p:spPr>
      </p:pic>
      <p:pic>
        <p:nvPicPr>
          <p:cNvPr id="1028" name="Picture 4" descr="FAST-TRACK YOUR GROWTH NOW with Bada Business Success in Service Business  Course"/>
          <p:cNvPicPr>
            <a:picLocks noChangeAspect="1" noChangeArrowheads="1" noCrop="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19184" y="0"/>
            <a:ext cx="1289028" cy="13566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5176184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grpSp>
        <p:nvGrpSpPr>
          <p:cNvPr id="5" name="Group 57"/>
          <p:cNvGrpSpPr/>
          <p:nvPr/>
        </p:nvGrpSpPr>
        <p:grpSpPr>
          <a:xfrm>
            <a:off x="1588" y="6324600"/>
            <a:ext cx="12188825" cy="609600"/>
            <a:chOff x="1587" y="6324600"/>
            <a:chExt cx="12188825" cy="609600"/>
          </a:xfrm>
        </p:grpSpPr>
        <p:sp>
          <p:nvSpPr>
            <p:cNvPr id="59" name="Rounded Rectangle 58"/>
            <p:cNvSpPr/>
            <p:nvPr/>
          </p:nvSpPr>
          <p:spPr>
            <a:xfrm>
              <a:off x="1587" y="6736081"/>
              <a:ext cx="12188825" cy="198119"/>
            </a:xfrm>
            <a:prstGeom prst="round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ound Diagonal Corner Rectangle 59"/>
            <p:cNvSpPr/>
            <p:nvPr/>
          </p:nvSpPr>
          <p:spPr>
            <a:xfrm>
              <a:off x="9372599" y="6324600"/>
              <a:ext cx="2817813" cy="609600"/>
            </a:xfrm>
            <a:prstGeom prst="round2DiagRect">
              <a:avLst>
                <a:gd name="adj1" fmla="val 50000"/>
                <a:gd name="adj2" fmla="val 0"/>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1" name="Picture 11" descr="Image result for policy bazaar&quot;"/>
            <p:cNvPicPr>
              <a:picLocks noChangeAspect="1" noChangeArrowheads="1"/>
            </p:cNvPicPr>
            <p:nvPr/>
          </p:nvPicPr>
          <p:blipFill>
            <a:blip r:embed="rId3" cstate="print"/>
            <a:srcRect t="28571" b="33334"/>
            <a:stretch>
              <a:fillRect/>
            </a:stretch>
          </p:blipFill>
          <p:spPr bwMode="auto">
            <a:xfrm>
              <a:off x="10056812" y="6379029"/>
              <a:ext cx="1676400" cy="478971"/>
            </a:xfrm>
            <a:prstGeom prst="rect">
              <a:avLst/>
            </a:prstGeom>
            <a:noFill/>
          </p:spPr>
        </p:pic>
      </p:grpSp>
      <p:sp>
        <p:nvSpPr>
          <p:cNvPr id="32" name="TextBox 31"/>
          <p:cNvSpPr txBox="1"/>
          <p:nvPr/>
        </p:nvSpPr>
        <p:spPr>
          <a:xfrm>
            <a:off x="1320456" y="228601"/>
            <a:ext cx="10565156" cy="707886"/>
          </a:xfrm>
          <a:prstGeom prst="rect">
            <a:avLst/>
          </a:prstGeom>
          <a:noFill/>
        </p:spPr>
        <p:txBody>
          <a:bodyPr wrap="square" rtlCol="0">
            <a:spAutoFit/>
          </a:bodyPr>
          <a:lstStyle/>
          <a:p>
            <a:pPr algn="ctr"/>
            <a:r>
              <a:rPr lang="en-US" sz="4000" b="1" dirty="0">
                <a:solidFill>
                  <a:srgbClr val="0070C0"/>
                </a:solidFill>
                <a:latin typeface="Calibri" panose="020F0502020204030204" pitchFamily="34" charset="0"/>
                <a:cs typeface="Calibri" panose="020F0502020204030204" pitchFamily="34" charset="0"/>
              </a:rPr>
              <a:t>Human Life Value:</a:t>
            </a:r>
            <a:r>
              <a:rPr lang="en-US" sz="3600" b="1" dirty="0">
                <a:latin typeface="Calibri" panose="020F0502020204030204" pitchFamily="34" charset="0"/>
                <a:cs typeface="Calibri" panose="020F0502020204030204" pitchFamily="34" charset="0"/>
              </a:rPr>
              <a:t> </a:t>
            </a:r>
            <a:r>
              <a:rPr lang="en-US" sz="3200" b="1" dirty="0">
                <a:latin typeface="Calibri" panose="020F0502020204030204" pitchFamily="34" charset="0"/>
                <a:cs typeface="Calibri" panose="020F0502020204030204" pitchFamily="34" charset="0"/>
              </a:rPr>
              <a:t>How much Cover should I Buy?</a:t>
            </a:r>
          </a:p>
        </p:txBody>
      </p:sp>
      <p:graphicFrame>
        <p:nvGraphicFramePr>
          <p:cNvPr id="3" name="Table 2"/>
          <p:cNvGraphicFramePr/>
          <p:nvPr>
            <p:extLst>
              <p:ext uri="{D42A27DB-BD31-4B8C-83A1-F6EECF244321}">
                <p14:modId xmlns:p14="http://schemas.microsoft.com/office/powerpoint/2010/main" val="2868617795"/>
              </p:ext>
            </p:extLst>
          </p:nvPr>
        </p:nvGraphicFramePr>
        <p:xfrm>
          <a:off x="3656012" y="1286413"/>
          <a:ext cx="5433060" cy="3637280"/>
        </p:xfrm>
        <a:graphic>
          <a:graphicData uri="http://schemas.openxmlformats.org/drawingml/2006/table">
            <a:tbl>
              <a:tblPr/>
              <a:tblGrid>
                <a:gridCol w="2799715">
                  <a:extLst>
                    <a:ext uri="{9D8B030D-6E8A-4147-A177-3AD203B41FA5}">
                      <a16:colId xmlns:a16="http://schemas.microsoft.com/office/drawing/2014/main" val="20000"/>
                    </a:ext>
                  </a:extLst>
                </a:gridCol>
                <a:gridCol w="2633345">
                  <a:extLst>
                    <a:ext uri="{9D8B030D-6E8A-4147-A177-3AD203B41FA5}">
                      <a16:colId xmlns:a16="http://schemas.microsoft.com/office/drawing/2014/main" val="20001"/>
                    </a:ext>
                  </a:extLst>
                </a:gridCol>
              </a:tblGrid>
              <a:tr h="454660">
                <a:tc>
                  <a:txBody>
                    <a:bodyPr/>
                    <a:lstStyle/>
                    <a:p>
                      <a:pPr indent="0" algn="ctr">
                        <a:buNone/>
                      </a:pPr>
                      <a:r>
                        <a:rPr lang="en-US" sz="2600" b="1">
                          <a:solidFill>
                            <a:srgbClr val="000000"/>
                          </a:solidFill>
                          <a:latin typeface="Calibri" panose="020F0502020204030204" charset="-122"/>
                        </a:rPr>
                        <a:t>Ages</a:t>
                      </a:r>
                    </a:p>
                  </a:txBody>
                  <a:tcPr marL="12700" marR="12700" marT="12700" anchor="b">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00"/>
                    </a:solidFill>
                  </a:tcPr>
                </a:tc>
                <a:tc>
                  <a:txBody>
                    <a:bodyPr/>
                    <a:lstStyle/>
                    <a:p>
                      <a:pPr indent="0" algn="ctr">
                        <a:buNone/>
                      </a:pPr>
                      <a:r>
                        <a:rPr lang="en-US" sz="2600" b="1">
                          <a:solidFill>
                            <a:srgbClr val="000000"/>
                          </a:solidFill>
                          <a:latin typeface="Calibri" panose="020F0502020204030204" charset="-122"/>
                        </a:rPr>
                        <a:t>Multiplier</a:t>
                      </a:r>
                    </a:p>
                  </a:txBody>
                  <a:tcPr marL="12700" marR="12700" marT="12700" anchor="b">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00"/>
                    </a:solidFill>
                  </a:tcPr>
                </a:tc>
                <a:extLst>
                  <a:ext uri="{0D108BD9-81ED-4DB2-BD59-A6C34878D82A}">
                    <a16:rowId xmlns:a16="http://schemas.microsoft.com/office/drawing/2014/main" val="10000"/>
                  </a:ext>
                </a:extLst>
              </a:tr>
              <a:tr h="454660">
                <a:tc>
                  <a:txBody>
                    <a:bodyPr/>
                    <a:lstStyle/>
                    <a:p>
                      <a:pPr indent="0" algn="ctr">
                        <a:buNone/>
                      </a:pPr>
                      <a:r>
                        <a:rPr lang="en-US" sz="2600" b="0">
                          <a:solidFill>
                            <a:srgbClr val="000000"/>
                          </a:solidFill>
                          <a:latin typeface="Calibri" panose="020F0502020204030204" charset="-122"/>
                        </a:rPr>
                        <a:t>18-30</a:t>
                      </a:r>
                    </a:p>
                  </a:txBody>
                  <a:tcPr marL="12700" marR="12700" marT="12700" anchor="b">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2600" b="0">
                          <a:solidFill>
                            <a:srgbClr val="000000"/>
                          </a:solidFill>
                          <a:latin typeface="Calibri" panose="020F0502020204030204" charset="-122"/>
                        </a:rPr>
                        <a:t>25</a:t>
                      </a:r>
                    </a:p>
                  </a:txBody>
                  <a:tcPr marL="12700" marR="12700" marT="12700" anchor="b">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454660">
                <a:tc>
                  <a:txBody>
                    <a:bodyPr/>
                    <a:lstStyle/>
                    <a:p>
                      <a:pPr indent="0" algn="ctr">
                        <a:buNone/>
                      </a:pPr>
                      <a:r>
                        <a:rPr lang="en-US" sz="2600" b="0">
                          <a:solidFill>
                            <a:srgbClr val="000000"/>
                          </a:solidFill>
                          <a:latin typeface="Calibri" panose="020F0502020204030204" charset="-122"/>
                        </a:rPr>
                        <a:t>31-35</a:t>
                      </a:r>
                    </a:p>
                  </a:txBody>
                  <a:tcPr marL="12700" marR="12700" marT="12700" anchor="b">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2600" b="0">
                          <a:solidFill>
                            <a:srgbClr val="000000"/>
                          </a:solidFill>
                          <a:latin typeface="Calibri" panose="020F0502020204030204" charset="-122"/>
                        </a:rPr>
                        <a:t>20</a:t>
                      </a:r>
                    </a:p>
                  </a:txBody>
                  <a:tcPr marL="12700" marR="12700" marT="12700" anchor="b">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454660">
                <a:tc>
                  <a:txBody>
                    <a:bodyPr/>
                    <a:lstStyle/>
                    <a:p>
                      <a:pPr indent="0" algn="ctr">
                        <a:buNone/>
                      </a:pPr>
                      <a:r>
                        <a:rPr lang="en-US" sz="2600" b="0">
                          <a:solidFill>
                            <a:srgbClr val="000000"/>
                          </a:solidFill>
                          <a:latin typeface="Calibri" panose="020F0502020204030204" charset="-122"/>
                        </a:rPr>
                        <a:t>36-40</a:t>
                      </a:r>
                    </a:p>
                  </a:txBody>
                  <a:tcPr marL="12700" marR="12700" marT="12700" anchor="b">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2600" b="0">
                          <a:solidFill>
                            <a:srgbClr val="000000"/>
                          </a:solidFill>
                          <a:latin typeface="Calibri" panose="020F0502020204030204" charset="-122"/>
                        </a:rPr>
                        <a:t>18</a:t>
                      </a:r>
                    </a:p>
                  </a:txBody>
                  <a:tcPr marL="12700" marR="12700" marT="12700" anchor="b">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454660">
                <a:tc>
                  <a:txBody>
                    <a:bodyPr/>
                    <a:lstStyle/>
                    <a:p>
                      <a:pPr indent="0" algn="ctr">
                        <a:buNone/>
                      </a:pPr>
                      <a:r>
                        <a:rPr lang="en-US" sz="2600" b="0">
                          <a:solidFill>
                            <a:srgbClr val="000000"/>
                          </a:solidFill>
                          <a:latin typeface="Calibri" panose="020F0502020204030204" charset="-122"/>
                        </a:rPr>
                        <a:t>41-45</a:t>
                      </a:r>
                    </a:p>
                  </a:txBody>
                  <a:tcPr marL="12700" marR="12700" marT="12700" anchor="b">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2600" b="0">
                          <a:solidFill>
                            <a:srgbClr val="000000"/>
                          </a:solidFill>
                          <a:latin typeface="Calibri" panose="020F0502020204030204" charset="-122"/>
                        </a:rPr>
                        <a:t>15</a:t>
                      </a:r>
                    </a:p>
                  </a:txBody>
                  <a:tcPr marL="12700" marR="12700" marT="12700" anchor="b">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454660">
                <a:tc>
                  <a:txBody>
                    <a:bodyPr/>
                    <a:lstStyle/>
                    <a:p>
                      <a:pPr indent="0" algn="ctr">
                        <a:buNone/>
                      </a:pPr>
                      <a:r>
                        <a:rPr lang="en-US" sz="2600" b="0">
                          <a:solidFill>
                            <a:srgbClr val="000000"/>
                          </a:solidFill>
                          <a:latin typeface="Calibri" panose="020F0502020204030204" charset="-122"/>
                        </a:rPr>
                        <a:t>46-50</a:t>
                      </a:r>
                    </a:p>
                  </a:txBody>
                  <a:tcPr marL="12700" marR="12700" marT="12700" anchor="b">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2600" b="0">
                          <a:solidFill>
                            <a:srgbClr val="000000"/>
                          </a:solidFill>
                          <a:latin typeface="Calibri" panose="020F0502020204030204" charset="-122"/>
                        </a:rPr>
                        <a:t>12</a:t>
                      </a:r>
                    </a:p>
                  </a:txBody>
                  <a:tcPr marL="12700" marR="12700" marT="12700" anchor="b">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454660">
                <a:tc>
                  <a:txBody>
                    <a:bodyPr/>
                    <a:lstStyle/>
                    <a:p>
                      <a:pPr indent="0" algn="ctr">
                        <a:buNone/>
                      </a:pPr>
                      <a:r>
                        <a:rPr lang="en-US" sz="2600" b="0">
                          <a:solidFill>
                            <a:srgbClr val="000000"/>
                          </a:solidFill>
                          <a:latin typeface="Calibri" panose="020F0502020204030204" charset="-122"/>
                        </a:rPr>
                        <a:t>51-55</a:t>
                      </a:r>
                    </a:p>
                  </a:txBody>
                  <a:tcPr marL="12700" marR="12700" marT="12700" anchor="b">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2600" b="0">
                          <a:solidFill>
                            <a:srgbClr val="000000"/>
                          </a:solidFill>
                          <a:latin typeface="Calibri" panose="020F0502020204030204" charset="-122"/>
                        </a:rPr>
                        <a:t>10</a:t>
                      </a:r>
                    </a:p>
                  </a:txBody>
                  <a:tcPr marL="12700" marR="12700" marT="12700" anchor="b">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6"/>
                  </a:ext>
                </a:extLst>
              </a:tr>
              <a:tr h="454660">
                <a:tc>
                  <a:txBody>
                    <a:bodyPr/>
                    <a:lstStyle/>
                    <a:p>
                      <a:pPr indent="0" algn="ctr">
                        <a:buNone/>
                      </a:pPr>
                      <a:r>
                        <a:rPr lang="en-US" sz="2600" b="0">
                          <a:solidFill>
                            <a:srgbClr val="000000"/>
                          </a:solidFill>
                          <a:latin typeface="Calibri" panose="020F0502020204030204" charset="-122"/>
                        </a:rPr>
                        <a:t>Age 56 &amp; above</a:t>
                      </a:r>
                    </a:p>
                  </a:txBody>
                  <a:tcPr marL="12700" marR="12700" marT="12700" anchor="b">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sz="2600" b="0" dirty="0">
                          <a:solidFill>
                            <a:srgbClr val="000000"/>
                          </a:solidFill>
                          <a:latin typeface="Calibri" panose="020F0502020204030204" charset="-122"/>
                        </a:rPr>
                        <a:t>5</a:t>
                      </a:r>
                    </a:p>
                  </a:txBody>
                  <a:tcPr marL="12700" marR="12700" marT="12700" anchor="b">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7"/>
                  </a:ext>
                </a:extLst>
              </a:tr>
            </a:tbl>
          </a:graphicData>
        </a:graphic>
      </p:graphicFrame>
      <p:sp>
        <p:nvSpPr>
          <p:cNvPr id="4" name="Text Box 3"/>
          <p:cNvSpPr txBox="1"/>
          <p:nvPr/>
        </p:nvSpPr>
        <p:spPr>
          <a:xfrm>
            <a:off x="902017" y="5799365"/>
            <a:ext cx="11093450" cy="758190"/>
          </a:xfrm>
          <a:prstGeom prst="rect">
            <a:avLst/>
          </a:prstGeom>
          <a:noFill/>
        </p:spPr>
        <p:txBody>
          <a:bodyPr wrap="square" rtlCol="0">
            <a:noAutofit/>
          </a:bodyPr>
          <a:lstStyle/>
          <a:p>
            <a:r>
              <a:rPr lang="en-US" sz="2400" b="1" dirty="0"/>
              <a:t>Note: Gross Annual Income/CTC is considered</a:t>
            </a: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13316" name="AutoShape 4" descr="What you should know about the SBA Loan Underwriting Process"/>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lstStyle/>
          <a:p>
            <a:endParaRPr lang="en-US"/>
          </a:p>
        </p:txBody>
      </p:sp>
      <p:sp>
        <p:nvSpPr>
          <p:cNvPr id="13" name="TextBox 12"/>
          <p:cNvSpPr txBox="1"/>
          <p:nvPr/>
        </p:nvSpPr>
        <p:spPr>
          <a:xfrm>
            <a:off x="1320456" y="228601"/>
            <a:ext cx="9446339" cy="646331"/>
          </a:xfrm>
          <a:prstGeom prst="rect">
            <a:avLst/>
          </a:prstGeom>
          <a:noFill/>
        </p:spPr>
        <p:txBody>
          <a:bodyPr wrap="square" rtlCol="0">
            <a:spAutoFit/>
          </a:bodyPr>
          <a:lstStyle/>
          <a:p>
            <a:pPr algn="ctr"/>
            <a:r>
              <a:rPr lang="en-US" sz="3600" b="1" dirty="0">
                <a:latin typeface="Calibri" panose="020F0502020204030204" pitchFamily="34" charset="0"/>
                <a:cs typeface="Calibri" panose="020F0502020204030204" pitchFamily="34" charset="0"/>
              </a:rPr>
              <a:t>Tax Benefit</a:t>
            </a:r>
          </a:p>
        </p:txBody>
      </p:sp>
      <p:grpSp>
        <p:nvGrpSpPr>
          <p:cNvPr id="2" name="Group 57"/>
          <p:cNvGrpSpPr/>
          <p:nvPr/>
        </p:nvGrpSpPr>
        <p:grpSpPr>
          <a:xfrm>
            <a:off x="1588" y="6324600"/>
            <a:ext cx="12188825" cy="609600"/>
            <a:chOff x="1587" y="6324600"/>
            <a:chExt cx="12188825" cy="609600"/>
          </a:xfrm>
        </p:grpSpPr>
        <p:sp>
          <p:nvSpPr>
            <p:cNvPr id="16" name="Rounded Rectangle 15"/>
            <p:cNvSpPr/>
            <p:nvPr/>
          </p:nvSpPr>
          <p:spPr>
            <a:xfrm>
              <a:off x="1587" y="6736081"/>
              <a:ext cx="12188825" cy="198119"/>
            </a:xfrm>
            <a:prstGeom prst="round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 Diagonal Corner Rectangle 16"/>
            <p:cNvSpPr/>
            <p:nvPr/>
          </p:nvSpPr>
          <p:spPr>
            <a:xfrm>
              <a:off x="9372599" y="6324600"/>
              <a:ext cx="2817813" cy="609600"/>
            </a:xfrm>
            <a:prstGeom prst="round2DiagRect">
              <a:avLst>
                <a:gd name="adj1" fmla="val 50000"/>
                <a:gd name="adj2" fmla="val 0"/>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11" descr="Image result for policy bazaar&quot;"/>
            <p:cNvPicPr>
              <a:picLocks noChangeAspect="1" noChangeArrowheads="1"/>
            </p:cNvPicPr>
            <p:nvPr/>
          </p:nvPicPr>
          <p:blipFill>
            <a:blip r:embed="rId3" cstate="print"/>
            <a:srcRect t="28571" b="33334"/>
            <a:stretch>
              <a:fillRect/>
            </a:stretch>
          </p:blipFill>
          <p:spPr bwMode="auto">
            <a:xfrm>
              <a:off x="10056812" y="6379029"/>
              <a:ext cx="1676400" cy="478971"/>
            </a:xfrm>
            <a:prstGeom prst="rect">
              <a:avLst/>
            </a:prstGeom>
            <a:noFill/>
          </p:spPr>
        </p:pic>
      </p:grpSp>
      <p:pic>
        <p:nvPicPr>
          <p:cNvPr id="77826" name="Picture 2" descr="Image result for tax benefit on term insurance&quot;"/>
          <p:cNvPicPr>
            <a:picLocks noChangeAspect="1" noChangeArrowheads="1"/>
          </p:cNvPicPr>
          <p:nvPr/>
        </p:nvPicPr>
        <p:blipFill>
          <a:blip r:embed="rId4" cstate="print"/>
          <a:srcRect t="12143"/>
          <a:stretch>
            <a:fillRect/>
          </a:stretch>
        </p:blipFill>
        <p:spPr bwMode="auto">
          <a:xfrm>
            <a:off x="760412" y="914399"/>
            <a:ext cx="10591800" cy="5340021"/>
          </a:xfrm>
          <a:prstGeom prst="rect">
            <a:avLst/>
          </a:prstGeom>
          <a:noFill/>
        </p:spPr>
      </p:pic>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13316" name="AutoShape 4" descr="What you should know about the SBA Loan Underwriting Process"/>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lstStyle/>
          <a:p>
            <a:endParaRPr lang="en-US"/>
          </a:p>
        </p:txBody>
      </p:sp>
      <p:grpSp>
        <p:nvGrpSpPr>
          <p:cNvPr id="2" name="Group 57"/>
          <p:cNvGrpSpPr/>
          <p:nvPr/>
        </p:nvGrpSpPr>
        <p:grpSpPr>
          <a:xfrm>
            <a:off x="1588" y="6324600"/>
            <a:ext cx="12188825" cy="609600"/>
            <a:chOff x="1587" y="6324600"/>
            <a:chExt cx="12188825" cy="609600"/>
          </a:xfrm>
        </p:grpSpPr>
        <p:sp>
          <p:nvSpPr>
            <p:cNvPr id="16" name="Rounded Rectangle 15"/>
            <p:cNvSpPr/>
            <p:nvPr/>
          </p:nvSpPr>
          <p:spPr>
            <a:xfrm>
              <a:off x="1587" y="6736081"/>
              <a:ext cx="12188825" cy="198119"/>
            </a:xfrm>
            <a:prstGeom prst="round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 Diagonal Corner Rectangle 16"/>
            <p:cNvSpPr/>
            <p:nvPr/>
          </p:nvSpPr>
          <p:spPr>
            <a:xfrm>
              <a:off x="9372599" y="6324600"/>
              <a:ext cx="2817813" cy="609600"/>
            </a:xfrm>
            <a:prstGeom prst="round2DiagRect">
              <a:avLst>
                <a:gd name="adj1" fmla="val 50000"/>
                <a:gd name="adj2" fmla="val 0"/>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11" descr="Image result for policy bazaar&quot;"/>
            <p:cNvPicPr>
              <a:picLocks noChangeAspect="1" noChangeArrowheads="1"/>
            </p:cNvPicPr>
            <p:nvPr/>
          </p:nvPicPr>
          <p:blipFill>
            <a:blip r:embed="rId3" cstate="print"/>
            <a:srcRect t="28571" b="33334"/>
            <a:stretch>
              <a:fillRect/>
            </a:stretch>
          </p:blipFill>
          <p:spPr bwMode="auto">
            <a:xfrm>
              <a:off x="10056812" y="6379029"/>
              <a:ext cx="1676400" cy="478971"/>
            </a:xfrm>
            <a:prstGeom prst="rect">
              <a:avLst/>
            </a:prstGeom>
            <a:noFill/>
          </p:spPr>
        </p:pic>
      </p:grpSp>
      <p:grpSp>
        <p:nvGrpSpPr>
          <p:cNvPr id="77" name="Group 76"/>
          <p:cNvGrpSpPr/>
          <p:nvPr/>
        </p:nvGrpSpPr>
        <p:grpSpPr>
          <a:xfrm>
            <a:off x="8016584" y="135810"/>
            <a:ext cx="4172241" cy="3783809"/>
            <a:chOff x="4067944" y="1729492"/>
            <a:chExt cx="2803747" cy="2542719"/>
          </a:xfrm>
        </p:grpSpPr>
        <p:sp>
          <p:nvSpPr>
            <p:cNvPr id="78" name="Rectangle 5"/>
            <p:cNvSpPr/>
            <p:nvPr/>
          </p:nvSpPr>
          <p:spPr>
            <a:xfrm>
              <a:off x="5107486" y="3171601"/>
              <a:ext cx="431538" cy="1100610"/>
            </a:xfrm>
            <a:custGeom>
              <a:avLst/>
              <a:gdLst/>
              <a:ahLst/>
              <a:cxnLst/>
              <a:rect l="l" t="t" r="r" b="b"/>
              <a:pathLst>
                <a:path w="431538" h="1100610">
                  <a:moveTo>
                    <a:pt x="325049" y="0"/>
                  </a:moveTo>
                  <a:lnTo>
                    <a:pt x="405629" y="0"/>
                  </a:lnTo>
                  <a:lnTo>
                    <a:pt x="405629" y="679366"/>
                  </a:lnTo>
                  <a:lnTo>
                    <a:pt x="431538" y="679366"/>
                  </a:lnTo>
                  <a:lnTo>
                    <a:pt x="431538" y="889989"/>
                  </a:lnTo>
                  <a:cubicBezTo>
                    <a:pt x="431538" y="1005117"/>
                    <a:pt x="337216" y="1098914"/>
                    <a:pt x="219759" y="1100588"/>
                  </a:cubicBezTo>
                  <a:cubicBezTo>
                    <a:pt x="102679" y="1102258"/>
                    <a:pt x="5861" y="1011778"/>
                    <a:pt x="1966" y="897219"/>
                  </a:cubicBezTo>
                  <a:lnTo>
                    <a:pt x="1729" y="897219"/>
                  </a:lnTo>
                  <a:cubicBezTo>
                    <a:pt x="-2692" y="853532"/>
                    <a:pt x="-4534" y="768627"/>
                    <a:pt x="73482" y="766158"/>
                  </a:cubicBezTo>
                  <a:cubicBezTo>
                    <a:pt x="142235" y="769050"/>
                    <a:pt x="130008" y="846117"/>
                    <a:pt x="136029" y="892828"/>
                  </a:cubicBezTo>
                  <a:cubicBezTo>
                    <a:pt x="137491" y="935825"/>
                    <a:pt x="173850" y="969763"/>
                    <a:pt x="217808" y="969137"/>
                  </a:cubicBezTo>
                  <a:cubicBezTo>
                    <a:pt x="261951" y="968508"/>
                    <a:pt x="297399" y="933257"/>
                    <a:pt x="297399" y="889989"/>
                  </a:cubicBezTo>
                  <a:lnTo>
                    <a:pt x="297238" y="889989"/>
                  </a:lnTo>
                  <a:lnTo>
                    <a:pt x="297238" y="679366"/>
                  </a:lnTo>
                  <a:lnTo>
                    <a:pt x="325049" y="679366"/>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79" name="Isosceles Triangle 2"/>
            <p:cNvSpPr/>
            <p:nvPr/>
          </p:nvSpPr>
          <p:spPr>
            <a:xfrm>
              <a:off x="4067944" y="2049924"/>
              <a:ext cx="1404689" cy="1113152"/>
            </a:xfrm>
            <a:custGeom>
              <a:avLst/>
              <a:gdLst/>
              <a:ahLst/>
              <a:cxnLst/>
              <a:rect l="l" t="t" r="r" b="b"/>
              <a:pathLst>
                <a:path w="1404688" h="1506961">
                  <a:moveTo>
                    <a:pt x="1404688" y="4810"/>
                  </a:moveTo>
                  <a:lnTo>
                    <a:pt x="1404665" y="16978"/>
                  </a:lnTo>
                  <a:cubicBezTo>
                    <a:pt x="1397224" y="21106"/>
                    <a:pt x="1389769" y="25489"/>
                    <a:pt x="1382721" y="30791"/>
                  </a:cubicBezTo>
                  <a:cubicBezTo>
                    <a:pt x="1389889" y="22136"/>
                    <a:pt x="1397249" y="13509"/>
                    <a:pt x="1404688" y="4810"/>
                  </a:cubicBezTo>
                  <a:close/>
                  <a:moveTo>
                    <a:pt x="1344394" y="0"/>
                  </a:moveTo>
                  <a:cubicBezTo>
                    <a:pt x="904952" y="512743"/>
                    <a:pt x="708468" y="715213"/>
                    <a:pt x="671501" y="1506961"/>
                  </a:cubicBezTo>
                  <a:cubicBezTo>
                    <a:pt x="492616" y="1354936"/>
                    <a:pt x="277608" y="1339482"/>
                    <a:pt x="0" y="1506961"/>
                  </a:cubicBezTo>
                  <a:cubicBezTo>
                    <a:pt x="108644" y="686351"/>
                    <a:pt x="622220" y="192851"/>
                    <a:pt x="1344394"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80" name="Isosceles Triangle 2"/>
            <p:cNvSpPr/>
            <p:nvPr/>
          </p:nvSpPr>
          <p:spPr>
            <a:xfrm>
              <a:off x="4770288" y="2066903"/>
              <a:ext cx="674396" cy="1100611"/>
            </a:xfrm>
            <a:custGeom>
              <a:avLst/>
              <a:gdLst/>
              <a:ahLst/>
              <a:cxnLst/>
              <a:rect l="l" t="t" r="r" b="b"/>
              <a:pathLst>
                <a:path w="674396" h="1489982">
                  <a:moveTo>
                    <a:pt x="674396" y="0"/>
                  </a:moveTo>
                  <a:cubicBezTo>
                    <a:pt x="673430" y="495135"/>
                    <a:pt x="672466" y="994925"/>
                    <a:pt x="671501" y="1489982"/>
                  </a:cubicBezTo>
                  <a:cubicBezTo>
                    <a:pt x="461701" y="1371449"/>
                    <a:pt x="298216" y="1335384"/>
                    <a:pt x="0" y="1489982"/>
                  </a:cubicBezTo>
                  <a:cubicBezTo>
                    <a:pt x="47361" y="819485"/>
                    <a:pt x="192229" y="554557"/>
                    <a:pt x="652452" y="13813"/>
                  </a:cubicBezTo>
                  <a:cubicBezTo>
                    <a:pt x="659500" y="8511"/>
                    <a:pt x="666955" y="4128"/>
                    <a:pt x="67439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81" name="Isosceles Triangle 2"/>
            <p:cNvSpPr/>
            <p:nvPr/>
          </p:nvSpPr>
          <p:spPr>
            <a:xfrm flipH="1">
              <a:off x="5467002" y="2049924"/>
              <a:ext cx="1404689" cy="1113152"/>
            </a:xfrm>
            <a:custGeom>
              <a:avLst/>
              <a:gdLst/>
              <a:ahLst/>
              <a:cxnLst/>
              <a:rect l="l" t="t" r="r" b="b"/>
              <a:pathLst>
                <a:path w="1404688" h="1506961">
                  <a:moveTo>
                    <a:pt x="1404688" y="4810"/>
                  </a:moveTo>
                  <a:lnTo>
                    <a:pt x="1404665" y="16978"/>
                  </a:lnTo>
                  <a:cubicBezTo>
                    <a:pt x="1397224" y="21106"/>
                    <a:pt x="1389769" y="25489"/>
                    <a:pt x="1382721" y="30791"/>
                  </a:cubicBezTo>
                  <a:cubicBezTo>
                    <a:pt x="1389889" y="22136"/>
                    <a:pt x="1397249" y="13509"/>
                    <a:pt x="1404688" y="4810"/>
                  </a:cubicBezTo>
                  <a:close/>
                  <a:moveTo>
                    <a:pt x="1344394" y="0"/>
                  </a:moveTo>
                  <a:cubicBezTo>
                    <a:pt x="904952" y="512743"/>
                    <a:pt x="708468" y="715213"/>
                    <a:pt x="671501" y="1506961"/>
                  </a:cubicBezTo>
                  <a:cubicBezTo>
                    <a:pt x="492616" y="1354936"/>
                    <a:pt x="277608" y="1339482"/>
                    <a:pt x="0" y="1506961"/>
                  </a:cubicBezTo>
                  <a:cubicBezTo>
                    <a:pt x="108644" y="686351"/>
                    <a:pt x="622220" y="192851"/>
                    <a:pt x="134439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82" name="Isosceles Triangle 2"/>
            <p:cNvSpPr/>
            <p:nvPr/>
          </p:nvSpPr>
          <p:spPr>
            <a:xfrm flipH="1">
              <a:off x="5489308" y="2066903"/>
              <a:ext cx="674396" cy="1100611"/>
            </a:xfrm>
            <a:custGeom>
              <a:avLst/>
              <a:gdLst/>
              <a:ahLst/>
              <a:cxnLst/>
              <a:rect l="l" t="t" r="r" b="b"/>
              <a:pathLst>
                <a:path w="674396" h="1489982">
                  <a:moveTo>
                    <a:pt x="674396" y="0"/>
                  </a:moveTo>
                  <a:cubicBezTo>
                    <a:pt x="673430" y="495135"/>
                    <a:pt x="672466" y="994925"/>
                    <a:pt x="671501" y="1489982"/>
                  </a:cubicBezTo>
                  <a:cubicBezTo>
                    <a:pt x="461701" y="1371449"/>
                    <a:pt x="298216" y="1335384"/>
                    <a:pt x="0" y="1489982"/>
                  </a:cubicBezTo>
                  <a:cubicBezTo>
                    <a:pt x="47361" y="819485"/>
                    <a:pt x="192229" y="554557"/>
                    <a:pt x="652452" y="13813"/>
                  </a:cubicBezTo>
                  <a:cubicBezTo>
                    <a:pt x="659500" y="8511"/>
                    <a:pt x="666955" y="4128"/>
                    <a:pt x="674396"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83" name="Trapezoid 82"/>
            <p:cNvSpPr/>
            <p:nvPr/>
          </p:nvSpPr>
          <p:spPr>
            <a:xfrm>
              <a:off x="5417961" y="1729492"/>
              <a:ext cx="114963" cy="305802"/>
            </a:xfrm>
            <a:prstGeom prst="trapezoid">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grpSp>
      <p:sp>
        <p:nvSpPr>
          <p:cNvPr id="91" name="TextBox 90"/>
          <p:cNvSpPr txBox="1"/>
          <p:nvPr/>
        </p:nvSpPr>
        <p:spPr>
          <a:xfrm>
            <a:off x="285581" y="135810"/>
            <a:ext cx="1998831" cy="523220"/>
          </a:xfrm>
          <a:prstGeom prst="rect">
            <a:avLst/>
          </a:prstGeom>
          <a:noFill/>
        </p:spPr>
        <p:txBody>
          <a:bodyPr wrap="square" rtlCol="0">
            <a:spAutoFit/>
          </a:bodyPr>
          <a:lstStyle/>
          <a:p>
            <a:pPr algn="ctr"/>
            <a:r>
              <a:rPr lang="en-US" altLang="ko-KR" sz="2800" b="1" dirty="0">
                <a:cs typeface="Arial" panose="020B0604020202020204" pitchFamily="34" charset="0"/>
              </a:rPr>
              <a:t>Riders</a:t>
            </a:r>
            <a:endParaRPr lang="ko-KR" altLang="en-US" sz="2800" b="1" dirty="0">
              <a:cs typeface="Arial" panose="020B0604020202020204" pitchFamily="34" charset="0"/>
            </a:endParaRPr>
          </a:p>
        </p:txBody>
      </p:sp>
      <p:sp>
        <p:nvSpPr>
          <p:cNvPr id="95" name="TextBox 94"/>
          <p:cNvSpPr txBox="1"/>
          <p:nvPr/>
        </p:nvSpPr>
        <p:spPr>
          <a:xfrm>
            <a:off x="1422626" y="971653"/>
            <a:ext cx="1905000" cy="307777"/>
          </a:xfrm>
          <a:prstGeom prst="rect">
            <a:avLst/>
          </a:prstGeom>
          <a:noFill/>
        </p:spPr>
        <p:txBody>
          <a:bodyPr wrap="square" rtlCol="0">
            <a:spAutoFit/>
          </a:bodyPr>
          <a:lstStyle/>
          <a:p>
            <a:pPr algn="ctr"/>
            <a:r>
              <a:rPr lang="en-US" altLang="ko-KR" sz="1400" b="1" dirty="0">
                <a:solidFill>
                  <a:schemeClr val="tx1">
                    <a:lumMod val="75000"/>
                    <a:lumOff val="25000"/>
                  </a:schemeClr>
                </a:solidFill>
                <a:cs typeface="Arial" panose="020B0604020202020204" pitchFamily="34" charset="0"/>
              </a:rPr>
              <a:t>Terminal Illness</a:t>
            </a:r>
            <a:endParaRPr lang="ko-KR" altLang="en-US" sz="1400" b="1" dirty="0">
              <a:solidFill>
                <a:schemeClr val="tx1">
                  <a:lumMod val="75000"/>
                  <a:lumOff val="25000"/>
                </a:schemeClr>
              </a:solidFill>
              <a:cs typeface="Arial" panose="020B0604020202020204" pitchFamily="34" charset="0"/>
            </a:endParaRPr>
          </a:p>
        </p:txBody>
      </p:sp>
      <p:sp>
        <p:nvSpPr>
          <p:cNvPr id="109" name="TextBox 108"/>
          <p:cNvSpPr txBox="1"/>
          <p:nvPr/>
        </p:nvSpPr>
        <p:spPr>
          <a:xfrm>
            <a:off x="4341812" y="987441"/>
            <a:ext cx="2590800" cy="307777"/>
          </a:xfrm>
          <a:prstGeom prst="rect">
            <a:avLst/>
          </a:prstGeom>
          <a:noFill/>
        </p:spPr>
        <p:txBody>
          <a:bodyPr wrap="square" rtlCol="0">
            <a:spAutoFit/>
          </a:bodyPr>
          <a:lstStyle/>
          <a:p>
            <a:pPr algn="ctr"/>
            <a:r>
              <a:rPr lang="en-US" altLang="ko-KR" sz="1400" b="1" dirty="0">
                <a:solidFill>
                  <a:schemeClr val="tx1">
                    <a:lumMod val="75000"/>
                    <a:lumOff val="25000"/>
                  </a:schemeClr>
                </a:solidFill>
                <a:cs typeface="Arial" panose="020B0604020202020204" pitchFamily="34" charset="0"/>
              </a:rPr>
              <a:t>Accidental Death Benefit </a:t>
            </a:r>
            <a:endParaRPr lang="ko-KR" altLang="en-US" sz="1400" b="1" dirty="0">
              <a:solidFill>
                <a:schemeClr val="tx1">
                  <a:lumMod val="75000"/>
                  <a:lumOff val="25000"/>
                </a:schemeClr>
              </a:solidFill>
              <a:cs typeface="Arial" panose="020B0604020202020204" pitchFamily="34" charset="0"/>
            </a:endParaRPr>
          </a:p>
        </p:txBody>
      </p:sp>
      <p:sp>
        <p:nvSpPr>
          <p:cNvPr id="110" name="TextBox 109"/>
          <p:cNvSpPr txBox="1"/>
          <p:nvPr/>
        </p:nvSpPr>
        <p:spPr>
          <a:xfrm>
            <a:off x="921137" y="5448639"/>
            <a:ext cx="1905000" cy="307777"/>
          </a:xfrm>
          <a:prstGeom prst="rect">
            <a:avLst/>
          </a:prstGeom>
          <a:noFill/>
        </p:spPr>
        <p:txBody>
          <a:bodyPr wrap="square" rtlCol="0">
            <a:spAutoFit/>
          </a:bodyPr>
          <a:lstStyle/>
          <a:p>
            <a:pPr algn="ctr"/>
            <a:r>
              <a:rPr lang="en-US" altLang="ko-KR" sz="1400" b="1" dirty="0">
                <a:solidFill>
                  <a:schemeClr val="tx1">
                    <a:lumMod val="75000"/>
                    <a:lumOff val="25000"/>
                  </a:schemeClr>
                </a:solidFill>
                <a:cs typeface="Arial" panose="020B0604020202020204" pitchFamily="34" charset="0"/>
              </a:rPr>
              <a:t>Accidental Disability</a:t>
            </a:r>
          </a:p>
        </p:txBody>
      </p:sp>
      <p:sp>
        <p:nvSpPr>
          <p:cNvPr id="111" name="TextBox 110"/>
          <p:cNvSpPr txBox="1"/>
          <p:nvPr/>
        </p:nvSpPr>
        <p:spPr>
          <a:xfrm>
            <a:off x="3960812" y="5486008"/>
            <a:ext cx="1905000" cy="307777"/>
          </a:xfrm>
          <a:prstGeom prst="rect">
            <a:avLst/>
          </a:prstGeom>
          <a:noFill/>
        </p:spPr>
        <p:txBody>
          <a:bodyPr wrap="square" rtlCol="0">
            <a:spAutoFit/>
          </a:bodyPr>
          <a:lstStyle/>
          <a:p>
            <a:pPr algn="ctr"/>
            <a:r>
              <a:rPr lang="en-US" altLang="ko-KR" sz="1400" b="1" dirty="0">
                <a:solidFill>
                  <a:schemeClr val="tx1">
                    <a:lumMod val="75000"/>
                    <a:lumOff val="25000"/>
                  </a:schemeClr>
                </a:solidFill>
                <a:cs typeface="Arial" panose="020B0604020202020204" pitchFamily="34" charset="0"/>
              </a:rPr>
              <a:t>Waiver of Premium</a:t>
            </a:r>
          </a:p>
        </p:txBody>
      </p:sp>
      <p:sp>
        <p:nvSpPr>
          <p:cNvPr id="113" name="TextBox 112"/>
          <p:cNvSpPr txBox="1"/>
          <p:nvPr/>
        </p:nvSpPr>
        <p:spPr>
          <a:xfrm>
            <a:off x="6856412" y="5455136"/>
            <a:ext cx="1905000" cy="307777"/>
          </a:xfrm>
          <a:prstGeom prst="rect">
            <a:avLst/>
          </a:prstGeom>
          <a:noFill/>
        </p:spPr>
        <p:txBody>
          <a:bodyPr wrap="square" rtlCol="0">
            <a:spAutoFit/>
          </a:bodyPr>
          <a:lstStyle/>
          <a:p>
            <a:pPr algn="ctr"/>
            <a:r>
              <a:rPr lang="en-US" altLang="ko-KR" sz="1400" b="1" dirty="0">
                <a:solidFill>
                  <a:schemeClr val="tx1">
                    <a:lumMod val="75000"/>
                    <a:lumOff val="25000"/>
                  </a:schemeClr>
                </a:solidFill>
                <a:cs typeface="Arial" panose="020B0604020202020204" pitchFamily="34" charset="0"/>
              </a:rPr>
              <a:t>Critical Illness</a:t>
            </a:r>
          </a:p>
        </p:txBody>
      </p:sp>
      <p:pic>
        <p:nvPicPr>
          <p:cNvPr id="33"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90006" y="1566071"/>
            <a:ext cx="3125410" cy="145242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4"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38868" y="1600200"/>
            <a:ext cx="2665954" cy="143507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5" name="Picture 5"/>
          <p:cNvPicPr>
            <a:picLocks noChangeAspect="1" noChangeArrowheads="1"/>
          </p:cNvPicPr>
          <p:nvPr/>
        </p:nvPicPr>
        <p:blipFill rotWithShape="1">
          <a:blip r:embed="rId6">
            <a:extLst>
              <a:ext uri="{28A0092B-C50C-407E-A947-70E740481C1C}">
                <a14:useLocalDpi xmlns:a14="http://schemas.microsoft.com/office/drawing/2010/main" val="0"/>
              </a:ext>
            </a:extLst>
          </a:blip>
          <a:srcRect t="4822" r="4538"/>
          <a:stretch>
            <a:fillRect/>
          </a:stretch>
        </p:blipFill>
        <p:spPr bwMode="auto">
          <a:xfrm>
            <a:off x="831539" y="3551634"/>
            <a:ext cx="2367273" cy="138064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6" name="Picture 7"/>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933919" y="3551635"/>
            <a:ext cx="1931893" cy="132056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7" name="Picture 6"/>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600919" y="3476293"/>
            <a:ext cx="1991886" cy="129222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43" name="Rectangle 42"/>
          <p:cNvSpPr/>
          <p:nvPr/>
        </p:nvSpPr>
        <p:spPr>
          <a:xfrm>
            <a:off x="1" y="1"/>
            <a:ext cx="12188660" cy="28955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16" name="AutoShape 4" descr="What you should know about the SBA Loan Underwriting Process"/>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lstStyle/>
          <a:p>
            <a:endParaRPr lang="en-US"/>
          </a:p>
        </p:txBody>
      </p:sp>
      <p:grpSp>
        <p:nvGrpSpPr>
          <p:cNvPr id="2" name="Group 57"/>
          <p:cNvGrpSpPr/>
          <p:nvPr/>
        </p:nvGrpSpPr>
        <p:grpSpPr>
          <a:xfrm>
            <a:off x="1588" y="6324600"/>
            <a:ext cx="12188825" cy="609600"/>
            <a:chOff x="1587" y="6324600"/>
            <a:chExt cx="12188825" cy="609600"/>
          </a:xfrm>
        </p:grpSpPr>
        <p:sp>
          <p:nvSpPr>
            <p:cNvPr id="16" name="Rounded Rectangle 15"/>
            <p:cNvSpPr/>
            <p:nvPr/>
          </p:nvSpPr>
          <p:spPr>
            <a:xfrm>
              <a:off x="1587" y="6736081"/>
              <a:ext cx="12188825" cy="198119"/>
            </a:xfrm>
            <a:prstGeom prst="round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 Diagonal Corner Rectangle 16"/>
            <p:cNvSpPr/>
            <p:nvPr/>
          </p:nvSpPr>
          <p:spPr>
            <a:xfrm>
              <a:off x="9372599" y="6324600"/>
              <a:ext cx="2817813" cy="609600"/>
            </a:xfrm>
            <a:prstGeom prst="round2DiagRect">
              <a:avLst>
                <a:gd name="adj1" fmla="val 50000"/>
                <a:gd name="adj2" fmla="val 0"/>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11" descr="Image result for policy bazaar&quot;"/>
            <p:cNvPicPr>
              <a:picLocks noChangeAspect="1" noChangeArrowheads="1"/>
            </p:cNvPicPr>
            <p:nvPr/>
          </p:nvPicPr>
          <p:blipFill>
            <a:blip r:embed="rId3" cstate="print"/>
            <a:srcRect t="28571" b="33334"/>
            <a:stretch>
              <a:fillRect/>
            </a:stretch>
          </p:blipFill>
          <p:spPr bwMode="auto">
            <a:xfrm>
              <a:off x="10056812" y="6379029"/>
              <a:ext cx="1676400" cy="478971"/>
            </a:xfrm>
            <a:prstGeom prst="rect">
              <a:avLst/>
            </a:prstGeom>
            <a:noFill/>
          </p:spPr>
        </p:pic>
      </p:grpSp>
      <p:sp>
        <p:nvSpPr>
          <p:cNvPr id="33" name="TextBox 32"/>
          <p:cNvSpPr txBox="1"/>
          <p:nvPr/>
        </p:nvSpPr>
        <p:spPr>
          <a:xfrm>
            <a:off x="608012" y="1828800"/>
            <a:ext cx="11030418" cy="523220"/>
          </a:xfrm>
          <a:prstGeom prst="rect">
            <a:avLst/>
          </a:prstGeom>
          <a:noFill/>
        </p:spPr>
        <p:txBody>
          <a:bodyPr wrap="square" rtlCol="0">
            <a:spAutoFit/>
          </a:bodyPr>
          <a:lstStyle/>
          <a:p>
            <a:pPr lvl="0"/>
            <a:r>
              <a:rPr lang="en-US" altLang="ko-KR" sz="2800" dirty="0">
                <a:solidFill>
                  <a:schemeClr val="bg1"/>
                </a:solidFill>
                <a:cs typeface="Arial" panose="020B0604020202020204" pitchFamily="34" charset="0"/>
              </a:rPr>
              <a:t>Who designs the plan and calculates the basic premium ?</a:t>
            </a:r>
          </a:p>
        </p:txBody>
      </p:sp>
      <p:sp>
        <p:nvSpPr>
          <p:cNvPr id="34" name="Text Placeholder 1"/>
          <p:cNvSpPr txBox="1"/>
          <p:nvPr/>
        </p:nvSpPr>
        <p:spPr>
          <a:xfrm>
            <a:off x="379412" y="266353"/>
            <a:ext cx="11570183" cy="724247"/>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defTabSz="914400">
              <a:buFont typeface="Arial" panose="020B0604020202020204" pitchFamily="34" charset="0"/>
              <a:buNone/>
            </a:pPr>
            <a:r>
              <a:rPr lang="en-US" sz="4800" b="1" dirty="0">
                <a:solidFill>
                  <a:schemeClr val="bg1"/>
                </a:solidFill>
                <a:latin typeface="Calibri" panose="020F0502020204030204" pitchFamily="34" charset="0"/>
                <a:cs typeface="Calibri" panose="020F0502020204030204" pitchFamily="34" charset="0"/>
              </a:rPr>
              <a:t>Quiz Time</a:t>
            </a:r>
          </a:p>
        </p:txBody>
      </p:sp>
      <p:sp>
        <p:nvSpPr>
          <p:cNvPr id="35" name="Oval 34"/>
          <p:cNvSpPr/>
          <p:nvPr/>
        </p:nvSpPr>
        <p:spPr>
          <a:xfrm>
            <a:off x="2275856" y="3505200"/>
            <a:ext cx="992518" cy="927463"/>
          </a:xfrm>
          <a:prstGeom prst="ellipse">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sz="2800" dirty="0"/>
              <a:t>A</a:t>
            </a:r>
          </a:p>
        </p:txBody>
      </p:sp>
      <p:sp>
        <p:nvSpPr>
          <p:cNvPr id="36" name="Oval 35"/>
          <p:cNvSpPr/>
          <p:nvPr/>
        </p:nvSpPr>
        <p:spPr>
          <a:xfrm>
            <a:off x="2271503" y="5303520"/>
            <a:ext cx="992518" cy="927463"/>
          </a:xfrm>
          <a:prstGeom prst="ellipse">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sz="2800" dirty="0"/>
              <a:t>C</a:t>
            </a:r>
          </a:p>
        </p:txBody>
      </p:sp>
      <p:sp>
        <p:nvSpPr>
          <p:cNvPr id="37" name="Oval 36"/>
          <p:cNvSpPr/>
          <p:nvPr/>
        </p:nvSpPr>
        <p:spPr>
          <a:xfrm>
            <a:off x="6982198" y="5324121"/>
            <a:ext cx="992518" cy="927463"/>
          </a:xfrm>
          <a:prstGeom prst="ellipse">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sz="2800" dirty="0"/>
              <a:t>D</a:t>
            </a:r>
          </a:p>
        </p:txBody>
      </p:sp>
      <p:sp>
        <p:nvSpPr>
          <p:cNvPr id="38" name="Oval 37"/>
          <p:cNvSpPr/>
          <p:nvPr/>
        </p:nvSpPr>
        <p:spPr>
          <a:xfrm>
            <a:off x="6951141" y="3518261"/>
            <a:ext cx="992518" cy="927463"/>
          </a:xfrm>
          <a:prstGeom prst="ellipse">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sz="2800" dirty="0"/>
              <a:t>B</a:t>
            </a:r>
          </a:p>
        </p:txBody>
      </p:sp>
      <p:sp>
        <p:nvSpPr>
          <p:cNvPr id="39" name="Rectangle 38"/>
          <p:cNvSpPr/>
          <p:nvPr/>
        </p:nvSpPr>
        <p:spPr>
          <a:xfrm>
            <a:off x="3363544" y="3795767"/>
            <a:ext cx="1340752" cy="369332"/>
          </a:xfrm>
          <a:prstGeom prst="rect">
            <a:avLst/>
          </a:prstGeom>
        </p:spPr>
        <p:txBody>
          <a:bodyPr wrap="none">
            <a:spAutoFit/>
          </a:bodyPr>
          <a:lstStyle/>
          <a:p>
            <a:pPr lvl="0"/>
            <a:r>
              <a:rPr lang="en-US" dirty="0"/>
              <a:t>Underwriter</a:t>
            </a:r>
          </a:p>
        </p:txBody>
      </p:sp>
      <p:sp>
        <p:nvSpPr>
          <p:cNvPr id="40" name="Rectangle 39"/>
          <p:cNvSpPr/>
          <p:nvPr/>
        </p:nvSpPr>
        <p:spPr>
          <a:xfrm>
            <a:off x="7991203" y="3811690"/>
            <a:ext cx="2623923" cy="369332"/>
          </a:xfrm>
          <a:prstGeom prst="rect">
            <a:avLst/>
          </a:prstGeom>
        </p:spPr>
        <p:txBody>
          <a:bodyPr wrap="none">
            <a:spAutoFit/>
          </a:bodyPr>
          <a:lstStyle/>
          <a:p>
            <a:pPr lvl="0"/>
            <a:r>
              <a:rPr lang="en-US" dirty="0"/>
              <a:t>Third Party Administrative</a:t>
            </a:r>
          </a:p>
        </p:txBody>
      </p:sp>
      <p:sp>
        <p:nvSpPr>
          <p:cNvPr id="41" name="Rectangle 40"/>
          <p:cNvSpPr/>
          <p:nvPr/>
        </p:nvSpPr>
        <p:spPr>
          <a:xfrm>
            <a:off x="7962248" y="5588174"/>
            <a:ext cx="1250855" cy="369332"/>
          </a:xfrm>
          <a:prstGeom prst="rect">
            <a:avLst/>
          </a:prstGeom>
        </p:spPr>
        <p:txBody>
          <a:bodyPr wrap="none">
            <a:spAutoFit/>
          </a:bodyPr>
          <a:lstStyle/>
          <a:p>
            <a:pPr lvl="0"/>
            <a:r>
              <a:rPr lang="en-US" dirty="0"/>
              <a:t>The Insurer</a:t>
            </a:r>
          </a:p>
        </p:txBody>
      </p:sp>
      <p:sp>
        <p:nvSpPr>
          <p:cNvPr id="42" name="Rectangle 41"/>
          <p:cNvSpPr/>
          <p:nvPr/>
        </p:nvSpPr>
        <p:spPr>
          <a:xfrm>
            <a:off x="3283913" y="5576800"/>
            <a:ext cx="929485" cy="369332"/>
          </a:xfrm>
          <a:prstGeom prst="rect">
            <a:avLst/>
          </a:prstGeom>
        </p:spPr>
        <p:txBody>
          <a:bodyPr wrap="none">
            <a:spAutoFit/>
          </a:bodyPr>
          <a:lstStyle/>
          <a:p>
            <a:pPr lvl="0"/>
            <a:r>
              <a:rPr lang="en-US" dirty="0"/>
              <a:t>Actuary</a:t>
            </a: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mph" presetSubtype="2" fill="hold" nodeType="clickEffect">
                                  <p:stCondLst>
                                    <p:cond delay="0"/>
                                  </p:stCondLst>
                                  <p:childTnLst>
                                    <p:animClr clrSpc="rgb" dir="cw">
                                      <p:cBhvr>
                                        <p:cTn id="6" dur="2000" fill="hold"/>
                                        <p:tgtEl>
                                          <p:spTgt spid="35"/>
                                        </p:tgtEl>
                                        <p:attrNameLst>
                                          <p:attrName>fillcolor</p:attrName>
                                        </p:attrNameLst>
                                      </p:cBhvr>
                                      <p:to>
                                        <a:srgbClr val="FF0000"/>
                                      </p:to>
                                    </p:animClr>
                                    <p:set>
                                      <p:cBhvr>
                                        <p:cTn id="7" dur="2000" fill="hold"/>
                                        <p:tgtEl>
                                          <p:spTgt spid="35"/>
                                        </p:tgtEl>
                                        <p:attrNameLst>
                                          <p:attrName>fill.type</p:attrName>
                                        </p:attrNameLst>
                                      </p:cBhvr>
                                      <p:to>
                                        <p:strVal val="solid"/>
                                      </p:to>
                                    </p:set>
                                    <p:set>
                                      <p:cBhvr>
                                        <p:cTn id="8" dur="2000" fill="hold"/>
                                        <p:tgtEl>
                                          <p:spTgt spid="35"/>
                                        </p:tgtEl>
                                        <p:attrNameLst>
                                          <p:attrName>fill.on</p:attrName>
                                        </p:attrNameLst>
                                      </p:cBhvr>
                                      <p:to>
                                        <p:strVal val="true"/>
                                      </p:to>
                                    </p:set>
                                  </p:childTnLst>
                                </p:cTn>
                              </p:par>
                            </p:childTnLst>
                          </p:cTn>
                        </p:par>
                      </p:childTnLst>
                    </p:cTn>
                  </p:par>
                  <p:par>
                    <p:cTn id="9" fill="hold">
                      <p:stCondLst>
                        <p:cond delay="indefinite"/>
                      </p:stCondLst>
                      <p:childTnLst>
                        <p:par>
                          <p:cTn id="10" fill="hold">
                            <p:stCondLst>
                              <p:cond delay="0"/>
                            </p:stCondLst>
                            <p:childTnLst>
                              <p:par>
                                <p:cTn id="11" presetID="1" presetClass="emph" presetSubtype="2" fill="hold" nodeType="clickEffect">
                                  <p:stCondLst>
                                    <p:cond delay="0"/>
                                  </p:stCondLst>
                                  <p:childTnLst>
                                    <p:animClr clrSpc="rgb" dir="cw">
                                      <p:cBhvr>
                                        <p:cTn id="12" dur="2000" fill="hold"/>
                                        <p:tgtEl>
                                          <p:spTgt spid="38"/>
                                        </p:tgtEl>
                                        <p:attrNameLst>
                                          <p:attrName>fillcolor</p:attrName>
                                        </p:attrNameLst>
                                      </p:cBhvr>
                                      <p:to>
                                        <a:srgbClr val="FF0000"/>
                                      </p:to>
                                    </p:animClr>
                                    <p:set>
                                      <p:cBhvr>
                                        <p:cTn id="13" dur="2000" fill="hold"/>
                                        <p:tgtEl>
                                          <p:spTgt spid="38"/>
                                        </p:tgtEl>
                                        <p:attrNameLst>
                                          <p:attrName>fill.type</p:attrName>
                                        </p:attrNameLst>
                                      </p:cBhvr>
                                      <p:to>
                                        <p:strVal val="solid"/>
                                      </p:to>
                                    </p:set>
                                    <p:set>
                                      <p:cBhvr>
                                        <p:cTn id="14" dur="2000" fill="hold"/>
                                        <p:tgtEl>
                                          <p:spTgt spid="38"/>
                                        </p:tgtEl>
                                        <p:attrNameLst>
                                          <p:attrName>fill.on</p:attrName>
                                        </p:attrNameLst>
                                      </p:cBhvr>
                                      <p:to>
                                        <p:strVal val="true"/>
                                      </p:to>
                                    </p:set>
                                  </p:childTnLst>
                                </p:cTn>
                              </p:par>
                            </p:childTnLst>
                          </p:cTn>
                        </p:par>
                      </p:childTnLst>
                    </p:cTn>
                  </p:par>
                  <p:par>
                    <p:cTn id="15" fill="hold">
                      <p:stCondLst>
                        <p:cond delay="indefinite"/>
                      </p:stCondLst>
                      <p:childTnLst>
                        <p:par>
                          <p:cTn id="16" fill="hold">
                            <p:stCondLst>
                              <p:cond delay="0"/>
                            </p:stCondLst>
                            <p:childTnLst>
                              <p:par>
                                <p:cTn id="17" presetID="1" presetClass="emph" presetSubtype="2" fill="hold" nodeType="clickEffect">
                                  <p:stCondLst>
                                    <p:cond delay="0"/>
                                  </p:stCondLst>
                                  <p:childTnLst>
                                    <p:animClr clrSpc="rgb" dir="cw">
                                      <p:cBhvr>
                                        <p:cTn id="18" dur="2000" fill="hold"/>
                                        <p:tgtEl>
                                          <p:spTgt spid="36"/>
                                        </p:tgtEl>
                                        <p:attrNameLst>
                                          <p:attrName>fillcolor</p:attrName>
                                        </p:attrNameLst>
                                      </p:cBhvr>
                                      <p:to>
                                        <a:srgbClr val="00CC00"/>
                                      </p:to>
                                    </p:animClr>
                                    <p:set>
                                      <p:cBhvr>
                                        <p:cTn id="19" dur="2000" fill="hold"/>
                                        <p:tgtEl>
                                          <p:spTgt spid="36"/>
                                        </p:tgtEl>
                                        <p:attrNameLst>
                                          <p:attrName>fill.type</p:attrName>
                                        </p:attrNameLst>
                                      </p:cBhvr>
                                      <p:to>
                                        <p:strVal val="solid"/>
                                      </p:to>
                                    </p:set>
                                    <p:set>
                                      <p:cBhvr>
                                        <p:cTn id="20" dur="2000" fill="hold"/>
                                        <p:tgtEl>
                                          <p:spTgt spid="36"/>
                                        </p:tgtEl>
                                        <p:attrNameLst>
                                          <p:attrName>fill.on</p:attrName>
                                        </p:attrNameLst>
                                      </p:cBhvr>
                                      <p:to>
                                        <p:strVal val="true"/>
                                      </p:to>
                                    </p:set>
                                  </p:childTnLst>
                                </p:cTn>
                              </p:par>
                            </p:childTnLst>
                          </p:cTn>
                        </p:par>
                      </p:childTnLst>
                    </p:cTn>
                  </p:par>
                  <p:par>
                    <p:cTn id="21" fill="hold">
                      <p:stCondLst>
                        <p:cond delay="indefinite"/>
                      </p:stCondLst>
                      <p:childTnLst>
                        <p:par>
                          <p:cTn id="22" fill="hold">
                            <p:stCondLst>
                              <p:cond delay="0"/>
                            </p:stCondLst>
                            <p:childTnLst>
                              <p:par>
                                <p:cTn id="23" presetID="1" presetClass="emph" presetSubtype="2" fill="hold" nodeType="clickEffect">
                                  <p:stCondLst>
                                    <p:cond delay="0"/>
                                  </p:stCondLst>
                                  <p:childTnLst>
                                    <p:animClr clrSpc="rgb" dir="cw">
                                      <p:cBhvr>
                                        <p:cTn id="24" dur="2000" fill="hold"/>
                                        <p:tgtEl>
                                          <p:spTgt spid="37"/>
                                        </p:tgtEl>
                                        <p:attrNameLst>
                                          <p:attrName>fillcolor</p:attrName>
                                        </p:attrNameLst>
                                      </p:cBhvr>
                                      <p:to>
                                        <a:srgbClr val="FF0000"/>
                                      </p:to>
                                    </p:animClr>
                                    <p:set>
                                      <p:cBhvr>
                                        <p:cTn id="25" dur="2000" fill="hold"/>
                                        <p:tgtEl>
                                          <p:spTgt spid="37"/>
                                        </p:tgtEl>
                                        <p:attrNameLst>
                                          <p:attrName>fill.type</p:attrName>
                                        </p:attrNameLst>
                                      </p:cBhvr>
                                      <p:to>
                                        <p:strVal val="solid"/>
                                      </p:to>
                                    </p:set>
                                    <p:set>
                                      <p:cBhvr>
                                        <p:cTn id="26" dur="2000" fill="hold"/>
                                        <p:tgtEl>
                                          <p:spTgt spid="37"/>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7_Office Theme">
  <a:themeElements>
    <a:clrScheme name="ThemeBMC">
      <a:dk1>
        <a:srgbClr val="000000"/>
      </a:dk1>
      <a:lt1>
        <a:srgbClr val="FFFFFF"/>
      </a:lt1>
      <a:dk2>
        <a:srgbClr val="1F497D"/>
      </a:dk2>
      <a:lt2>
        <a:srgbClr val="EEECE1"/>
      </a:lt2>
      <a:accent1>
        <a:srgbClr val="0779B7"/>
      </a:accent1>
      <a:accent2>
        <a:srgbClr val="019ADD"/>
      </a:accent2>
      <a:accent3>
        <a:srgbClr val="6BC2ED"/>
      </a:accent3>
      <a:accent4>
        <a:srgbClr val="A7CCDF"/>
      </a:accent4>
      <a:accent5>
        <a:srgbClr val="595959"/>
      </a:accent5>
      <a:accent6>
        <a:srgbClr val="3F3F3F"/>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8_Office Theme">
  <a:themeElements>
    <a:clrScheme name="ThemeBMC">
      <a:dk1>
        <a:srgbClr val="000000"/>
      </a:dk1>
      <a:lt1>
        <a:srgbClr val="FFFFFF"/>
      </a:lt1>
      <a:dk2>
        <a:srgbClr val="1F497D"/>
      </a:dk2>
      <a:lt2>
        <a:srgbClr val="EEECE1"/>
      </a:lt2>
      <a:accent1>
        <a:srgbClr val="0779B7"/>
      </a:accent1>
      <a:accent2>
        <a:srgbClr val="019ADD"/>
      </a:accent2>
      <a:accent3>
        <a:srgbClr val="6BC2ED"/>
      </a:accent3>
      <a:accent4>
        <a:srgbClr val="A7CCDF"/>
      </a:accent4>
      <a:accent5>
        <a:srgbClr val="595959"/>
      </a:accent5>
      <a:accent6>
        <a:srgbClr val="3F3F3F"/>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ThemeBMC">
    <a:dk1>
      <a:srgbClr val="000000"/>
    </a:dk1>
    <a:lt1>
      <a:srgbClr val="FFFFFF"/>
    </a:lt1>
    <a:dk2>
      <a:srgbClr val="1F497D"/>
    </a:dk2>
    <a:lt2>
      <a:srgbClr val="EEECE1"/>
    </a:lt2>
    <a:accent1>
      <a:srgbClr val="0779B7"/>
    </a:accent1>
    <a:accent2>
      <a:srgbClr val="019ADD"/>
    </a:accent2>
    <a:accent3>
      <a:srgbClr val="6BC2ED"/>
    </a:accent3>
    <a:accent4>
      <a:srgbClr val="A7CCDF"/>
    </a:accent4>
    <a:accent5>
      <a:srgbClr val="595959"/>
    </a:accent5>
    <a:accent6>
      <a:srgbClr val="3F3F3F"/>
    </a:accent6>
    <a:hlink>
      <a:srgbClr val="0000FF"/>
    </a:hlink>
    <a:folHlink>
      <a:srgbClr val="800080"/>
    </a:folHlink>
  </a:clrScheme>
</a:themeOverride>
</file>

<file path=ppt/theme/themeOverride10.xml><?xml version="1.0" encoding="utf-8"?>
<a:themeOverride xmlns:a="http://schemas.openxmlformats.org/drawingml/2006/main">
  <a:clrScheme name="ThemeBMC">
    <a:dk1>
      <a:srgbClr val="000000"/>
    </a:dk1>
    <a:lt1>
      <a:srgbClr val="FFFFFF"/>
    </a:lt1>
    <a:dk2>
      <a:srgbClr val="1F497D"/>
    </a:dk2>
    <a:lt2>
      <a:srgbClr val="EEECE1"/>
    </a:lt2>
    <a:accent1>
      <a:srgbClr val="0779B7"/>
    </a:accent1>
    <a:accent2>
      <a:srgbClr val="019ADD"/>
    </a:accent2>
    <a:accent3>
      <a:srgbClr val="6BC2ED"/>
    </a:accent3>
    <a:accent4>
      <a:srgbClr val="A7CCDF"/>
    </a:accent4>
    <a:accent5>
      <a:srgbClr val="595959"/>
    </a:accent5>
    <a:accent6>
      <a:srgbClr val="3F3F3F"/>
    </a:accent6>
    <a:hlink>
      <a:srgbClr val="0000FF"/>
    </a:hlink>
    <a:folHlink>
      <a:srgbClr val="800080"/>
    </a:folHlink>
  </a:clrScheme>
</a:themeOverride>
</file>

<file path=ppt/theme/themeOverride11.xml><?xml version="1.0" encoding="utf-8"?>
<a:themeOverride xmlns:a="http://schemas.openxmlformats.org/drawingml/2006/main">
  <a:clrScheme name="ThemeBMC">
    <a:dk1>
      <a:srgbClr val="000000"/>
    </a:dk1>
    <a:lt1>
      <a:srgbClr val="FFFFFF"/>
    </a:lt1>
    <a:dk2>
      <a:srgbClr val="1F497D"/>
    </a:dk2>
    <a:lt2>
      <a:srgbClr val="EEECE1"/>
    </a:lt2>
    <a:accent1>
      <a:srgbClr val="0779B7"/>
    </a:accent1>
    <a:accent2>
      <a:srgbClr val="019ADD"/>
    </a:accent2>
    <a:accent3>
      <a:srgbClr val="6BC2ED"/>
    </a:accent3>
    <a:accent4>
      <a:srgbClr val="A7CCDF"/>
    </a:accent4>
    <a:accent5>
      <a:srgbClr val="595959"/>
    </a:accent5>
    <a:accent6>
      <a:srgbClr val="3F3F3F"/>
    </a:accent6>
    <a:hlink>
      <a:srgbClr val="0000FF"/>
    </a:hlink>
    <a:folHlink>
      <a:srgbClr val="800080"/>
    </a:folHlink>
  </a:clrScheme>
</a:themeOverride>
</file>

<file path=ppt/theme/themeOverride12.xml><?xml version="1.0" encoding="utf-8"?>
<a:themeOverride xmlns:a="http://schemas.openxmlformats.org/drawingml/2006/main">
  <a:clrScheme name="ThemeBMC">
    <a:dk1>
      <a:srgbClr val="000000"/>
    </a:dk1>
    <a:lt1>
      <a:srgbClr val="FFFFFF"/>
    </a:lt1>
    <a:dk2>
      <a:srgbClr val="1F497D"/>
    </a:dk2>
    <a:lt2>
      <a:srgbClr val="EEECE1"/>
    </a:lt2>
    <a:accent1>
      <a:srgbClr val="0779B7"/>
    </a:accent1>
    <a:accent2>
      <a:srgbClr val="019ADD"/>
    </a:accent2>
    <a:accent3>
      <a:srgbClr val="6BC2ED"/>
    </a:accent3>
    <a:accent4>
      <a:srgbClr val="A7CCDF"/>
    </a:accent4>
    <a:accent5>
      <a:srgbClr val="595959"/>
    </a:accent5>
    <a:accent6>
      <a:srgbClr val="3F3F3F"/>
    </a:accent6>
    <a:hlink>
      <a:srgbClr val="0000FF"/>
    </a:hlink>
    <a:folHlink>
      <a:srgbClr val="800080"/>
    </a:folHlink>
  </a:clrScheme>
</a:themeOverride>
</file>

<file path=ppt/theme/themeOverride13.xml><?xml version="1.0" encoding="utf-8"?>
<a:themeOverride xmlns:a="http://schemas.openxmlformats.org/drawingml/2006/main">
  <a:clrScheme name="ThemeBMC">
    <a:dk1>
      <a:srgbClr val="000000"/>
    </a:dk1>
    <a:lt1>
      <a:srgbClr val="FFFFFF"/>
    </a:lt1>
    <a:dk2>
      <a:srgbClr val="1F497D"/>
    </a:dk2>
    <a:lt2>
      <a:srgbClr val="EEECE1"/>
    </a:lt2>
    <a:accent1>
      <a:srgbClr val="0779B7"/>
    </a:accent1>
    <a:accent2>
      <a:srgbClr val="019ADD"/>
    </a:accent2>
    <a:accent3>
      <a:srgbClr val="6BC2ED"/>
    </a:accent3>
    <a:accent4>
      <a:srgbClr val="A7CCDF"/>
    </a:accent4>
    <a:accent5>
      <a:srgbClr val="595959"/>
    </a:accent5>
    <a:accent6>
      <a:srgbClr val="3F3F3F"/>
    </a:accent6>
    <a:hlink>
      <a:srgbClr val="0000FF"/>
    </a:hlink>
    <a:folHlink>
      <a:srgbClr val="800080"/>
    </a:folHlink>
  </a:clrScheme>
</a:themeOverride>
</file>

<file path=ppt/theme/themeOverride2.xml><?xml version="1.0" encoding="utf-8"?>
<a:themeOverride xmlns:a="http://schemas.openxmlformats.org/drawingml/2006/main">
  <a:clrScheme name="ThemeBMC">
    <a:dk1>
      <a:srgbClr val="000000"/>
    </a:dk1>
    <a:lt1>
      <a:srgbClr val="FFFFFF"/>
    </a:lt1>
    <a:dk2>
      <a:srgbClr val="1F497D"/>
    </a:dk2>
    <a:lt2>
      <a:srgbClr val="EEECE1"/>
    </a:lt2>
    <a:accent1>
      <a:srgbClr val="0779B7"/>
    </a:accent1>
    <a:accent2>
      <a:srgbClr val="019ADD"/>
    </a:accent2>
    <a:accent3>
      <a:srgbClr val="6BC2ED"/>
    </a:accent3>
    <a:accent4>
      <a:srgbClr val="A7CCDF"/>
    </a:accent4>
    <a:accent5>
      <a:srgbClr val="595959"/>
    </a:accent5>
    <a:accent6>
      <a:srgbClr val="3F3F3F"/>
    </a:accent6>
    <a:hlink>
      <a:srgbClr val="0000FF"/>
    </a:hlink>
    <a:folHlink>
      <a:srgbClr val="800080"/>
    </a:folHlink>
  </a:clrScheme>
</a:themeOverride>
</file>

<file path=ppt/theme/themeOverride3.xml><?xml version="1.0" encoding="utf-8"?>
<a:themeOverride xmlns:a="http://schemas.openxmlformats.org/drawingml/2006/main">
  <a:clrScheme name="ThemeBMC">
    <a:dk1>
      <a:srgbClr val="000000"/>
    </a:dk1>
    <a:lt1>
      <a:srgbClr val="FFFFFF"/>
    </a:lt1>
    <a:dk2>
      <a:srgbClr val="1F497D"/>
    </a:dk2>
    <a:lt2>
      <a:srgbClr val="EEECE1"/>
    </a:lt2>
    <a:accent1>
      <a:srgbClr val="0779B7"/>
    </a:accent1>
    <a:accent2>
      <a:srgbClr val="019ADD"/>
    </a:accent2>
    <a:accent3>
      <a:srgbClr val="6BC2ED"/>
    </a:accent3>
    <a:accent4>
      <a:srgbClr val="A7CCDF"/>
    </a:accent4>
    <a:accent5>
      <a:srgbClr val="595959"/>
    </a:accent5>
    <a:accent6>
      <a:srgbClr val="3F3F3F"/>
    </a:accent6>
    <a:hlink>
      <a:srgbClr val="0000FF"/>
    </a:hlink>
    <a:folHlink>
      <a:srgbClr val="800080"/>
    </a:folHlink>
  </a:clrScheme>
</a:themeOverride>
</file>

<file path=ppt/theme/themeOverride4.xml><?xml version="1.0" encoding="utf-8"?>
<a:themeOverride xmlns:a="http://schemas.openxmlformats.org/drawingml/2006/main">
  <a:clrScheme name="ThemeBMC">
    <a:dk1>
      <a:srgbClr val="000000"/>
    </a:dk1>
    <a:lt1>
      <a:srgbClr val="FFFFFF"/>
    </a:lt1>
    <a:dk2>
      <a:srgbClr val="1F497D"/>
    </a:dk2>
    <a:lt2>
      <a:srgbClr val="EEECE1"/>
    </a:lt2>
    <a:accent1>
      <a:srgbClr val="0779B7"/>
    </a:accent1>
    <a:accent2>
      <a:srgbClr val="019ADD"/>
    </a:accent2>
    <a:accent3>
      <a:srgbClr val="6BC2ED"/>
    </a:accent3>
    <a:accent4>
      <a:srgbClr val="A7CCDF"/>
    </a:accent4>
    <a:accent5>
      <a:srgbClr val="595959"/>
    </a:accent5>
    <a:accent6>
      <a:srgbClr val="3F3F3F"/>
    </a:accent6>
    <a:hlink>
      <a:srgbClr val="0000FF"/>
    </a:hlink>
    <a:folHlink>
      <a:srgbClr val="800080"/>
    </a:folHlink>
  </a:clrScheme>
</a:themeOverride>
</file>

<file path=ppt/theme/themeOverride5.xml><?xml version="1.0" encoding="utf-8"?>
<a:themeOverride xmlns:a="http://schemas.openxmlformats.org/drawingml/2006/main">
  <a:clrScheme name="ThemeBMC">
    <a:dk1>
      <a:srgbClr val="000000"/>
    </a:dk1>
    <a:lt1>
      <a:srgbClr val="FFFFFF"/>
    </a:lt1>
    <a:dk2>
      <a:srgbClr val="1F497D"/>
    </a:dk2>
    <a:lt2>
      <a:srgbClr val="EEECE1"/>
    </a:lt2>
    <a:accent1>
      <a:srgbClr val="0779B7"/>
    </a:accent1>
    <a:accent2>
      <a:srgbClr val="019ADD"/>
    </a:accent2>
    <a:accent3>
      <a:srgbClr val="6BC2ED"/>
    </a:accent3>
    <a:accent4>
      <a:srgbClr val="A7CCDF"/>
    </a:accent4>
    <a:accent5>
      <a:srgbClr val="595959"/>
    </a:accent5>
    <a:accent6>
      <a:srgbClr val="3F3F3F"/>
    </a:accent6>
    <a:hlink>
      <a:srgbClr val="0000FF"/>
    </a:hlink>
    <a:folHlink>
      <a:srgbClr val="800080"/>
    </a:folHlink>
  </a:clrScheme>
</a:themeOverride>
</file>

<file path=ppt/theme/themeOverride6.xml><?xml version="1.0" encoding="utf-8"?>
<a:themeOverride xmlns:a="http://schemas.openxmlformats.org/drawingml/2006/main">
  <a:clrScheme name="ThemeBMC">
    <a:dk1>
      <a:srgbClr val="000000"/>
    </a:dk1>
    <a:lt1>
      <a:srgbClr val="FFFFFF"/>
    </a:lt1>
    <a:dk2>
      <a:srgbClr val="1F497D"/>
    </a:dk2>
    <a:lt2>
      <a:srgbClr val="EEECE1"/>
    </a:lt2>
    <a:accent1>
      <a:srgbClr val="0779B7"/>
    </a:accent1>
    <a:accent2>
      <a:srgbClr val="019ADD"/>
    </a:accent2>
    <a:accent3>
      <a:srgbClr val="6BC2ED"/>
    </a:accent3>
    <a:accent4>
      <a:srgbClr val="A7CCDF"/>
    </a:accent4>
    <a:accent5>
      <a:srgbClr val="595959"/>
    </a:accent5>
    <a:accent6>
      <a:srgbClr val="3F3F3F"/>
    </a:accent6>
    <a:hlink>
      <a:srgbClr val="0000FF"/>
    </a:hlink>
    <a:folHlink>
      <a:srgbClr val="800080"/>
    </a:folHlink>
  </a:clrScheme>
</a:themeOverride>
</file>

<file path=ppt/theme/themeOverride7.xml><?xml version="1.0" encoding="utf-8"?>
<a:themeOverride xmlns:a="http://schemas.openxmlformats.org/drawingml/2006/main">
  <a:clrScheme name="ThemeBMC">
    <a:dk1>
      <a:srgbClr val="000000"/>
    </a:dk1>
    <a:lt1>
      <a:srgbClr val="FFFFFF"/>
    </a:lt1>
    <a:dk2>
      <a:srgbClr val="1F497D"/>
    </a:dk2>
    <a:lt2>
      <a:srgbClr val="EEECE1"/>
    </a:lt2>
    <a:accent1>
      <a:srgbClr val="0779B7"/>
    </a:accent1>
    <a:accent2>
      <a:srgbClr val="019ADD"/>
    </a:accent2>
    <a:accent3>
      <a:srgbClr val="6BC2ED"/>
    </a:accent3>
    <a:accent4>
      <a:srgbClr val="A7CCDF"/>
    </a:accent4>
    <a:accent5>
      <a:srgbClr val="595959"/>
    </a:accent5>
    <a:accent6>
      <a:srgbClr val="3F3F3F"/>
    </a:accent6>
    <a:hlink>
      <a:srgbClr val="0000FF"/>
    </a:hlink>
    <a:folHlink>
      <a:srgbClr val="800080"/>
    </a:folHlink>
  </a:clrScheme>
</a:themeOverride>
</file>

<file path=ppt/theme/themeOverride8.xml><?xml version="1.0" encoding="utf-8"?>
<a:themeOverride xmlns:a="http://schemas.openxmlformats.org/drawingml/2006/main">
  <a:clrScheme name="ThemeBMC">
    <a:dk1>
      <a:srgbClr val="000000"/>
    </a:dk1>
    <a:lt1>
      <a:srgbClr val="FFFFFF"/>
    </a:lt1>
    <a:dk2>
      <a:srgbClr val="1F497D"/>
    </a:dk2>
    <a:lt2>
      <a:srgbClr val="EEECE1"/>
    </a:lt2>
    <a:accent1>
      <a:srgbClr val="0779B7"/>
    </a:accent1>
    <a:accent2>
      <a:srgbClr val="019ADD"/>
    </a:accent2>
    <a:accent3>
      <a:srgbClr val="6BC2ED"/>
    </a:accent3>
    <a:accent4>
      <a:srgbClr val="A7CCDF"/>
    </a:accent4>
    <a:accent5>
      <a:srgbClr val="595959"/>
    </a:accent5>
    <a:accent6>
      <a:srgbClr val="3F3F3F"/>
    </a:accent6>
    <a:hlink>
      <a:srgbClr val="0000FF"/>
    </a:hlink>
    <a:folHlink>
      <a:srgbClr val="800080"/>
    </a:folHlink>
  </a:clrScheme>
</a:themeOverride>
</file>

<file path=ppt/theme/themeOverride9.xml><?xml version="1.0" encoding="utf-8"?>
<a:themeOverride xmlns:a="http://schemas.openxmlformats.org/drawingml/2006/main">
  <a:clrScheme name="ThemeBMC">
    <a:dk1>
      <a:srgbClr val="000000"/>
    </a:dk1>
    <a:lt1>
      <a:srgbClr val="FFFFFF"/>
    </a:lt1>
    <a:dk2>
      <a:srgbClr val="1F497D"/>
    </a:dk2>
    <a:lt2>
      <a:srgbClr val="EEECE1"/>
    </a:lt2>
    <a:accent1>
      <a:srgbClr val="0779B7"/>
    </a:accent1>
    <a:accent2>
      <a:srgbClr val="019ADD"/>
    </a:accent2>
    <a:accent3>
      <a:srgbClr val="6BC2ED"/>
    </a:accent3>
    <a:accent4>
      <a:srgbClr val="A7CCDF"/>
    </a:accent4>
    <a:accent5>
      <a:srgbClr val="595959"/>
    </a:accent5>
    <a:accent6>
      <a:srgbClr val="3F3F3F"/>
    </a:accent6>
    <a:hlink>
      <a:srgbClr val="0000FF"/>
    </a:hlink>
    <a:folHlink>
      <a:srgbClr val="800080"/>
    </a:folHlink>
  </a:clrScheme>
</a:themeOverride>
</file>

<file path=docProps/app.xml><?xml version="1.0" encoding="utf-8"?>
<Properties xmlns="http://schemas.openxmlformats.org/officeDocument/2006/extended-properties" xmlns:vt="http://schemas.openxmlformats.org/officeDocument/2006/docPropsVTypes">
  <TotalTime>659</TotalTime>
  <Words>533</Words>
  <Application>Microsoft Office PowerPoint</Application>
  <PresentationFormat>Custom</PresentationFormat>
  <Paragraphs>125</Paragraphs>
  <Slides>16</Slides>
  <Notes>2</Notes>
  <HiddenSlides>0</HiddenSlides>
  <MMClips>0</MMClips>
  <ScaleCrop>false</ScaleCrop>
  <HeadingPairs>
    <vt:vector size="6" baseType="variant">
      <vt:variant>
        <vt:lpstr>Fonts Used</vt:lpstr>
      </vt:variant>
      <vt:variant>
        <vt:i4>4</vt:i4>
      </vt:variant>
      <vt:variant>
        <vt:lpstr>Theme</vt:lpstr>
      </vt:variant>
      <vt:variant>
        <vt:i4>3</vt:i4>
      </vt:variant>
      <vt:variant>
        <vt:lpstr>Slide Titles</vt:lpstr>
      </vt:variant>
      <vt:variant>
        <vt:i4>16</vt:i4>
      </vt:variant>
    </vt:vector>
  </HeadingPairs>
  <TitlesOfParts>
    <vt:vector size="23" baseType="lpstr">
      <vt:lpstr>맑은 고딕</vt:lpstr>
      <vt:lpstr>Arial</vt:lpstr>
      <vt:lpstr>Calibri</vt:lpstr>
      <vt:lpstr>Open Sans</vt:lpstr>
      <vt:lpstr>Office Theme</vt:lpstr>
      <vt:lpstr>7_Office Theme</vt:lpstr>
      <vt:lpstr>8_Office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SimranjeetKaur</dc:creator>
  <cp:lastModifiedBy>Radhika Bhargava</cp:lastModifiedBy>
  <cp:revision>127</cp:revision>
  <dcterms:created xsi:type="dcterms:W3CDTF">2019-11-11T04:44:00Z</dcterms:created>
  <dcterms:modified xsi:type="dcterms:W3CDTF">2025-07-21T09:28:32Z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4B647A268ED14EA48FEEC4B246207EB4_13</vt:lpwstr>
  </property>
  <property fmtid="{D5CDD505-2E9C-101B-9397-08002B2CF9AE}" pid="3" name="KSOProductBuildVer">
    <vt:lpwstr>1033-12.2.0.13359</vt:lpwstr>
  </property>
</Properties>
</file>

<file path=docProps/thumbnail.jpeg>
</file>